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3.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4.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5.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6.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theme/theme7.xml" ContentType="application/vnd.openxmlformats-officedocument.theme+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544" r:id="rId4"/>
    <p:sldMasterId id="2147484456" r:id="rId5"/>
    <p:sldMasterId id="2147484500" r:id="rId6"/>
    <p:sldMasterId id="2147484478" r:id="rId7"/>
    <p:sldMasterId id="2147484522" r:id="rId8"/>
    <p:sldMasterId id="2147484566" r:id="rId9"/>
    <p:sldMasterId id="2147484408" r:id="rId10"/>
    <p:sldMasterId id="2147484691" r:id="rId11"/>
  </p:sldMasterIdLst>
  <p:notesMasterIdLst>
    <p:notesMasterId r:id="rId80"/>
  </p:notesMasterIdLst>
  <p:handoutMasterIdLst>
    <p:handoutMasterId r:id="rId81"/>
  </p:handoutMasterIdLst>
  <p:sldIdLst>
    <p:sldId id="348" r:id="rId12"/>
    <p:sldId id="438" r:id="rId13"/>
    <p:sldId id="338" r:id="rId14"/>
    <p:sldId id="409" r:id="rId15"/>
    <p:sldId id="298" r:id="rId16"/>
    <p:sldId id="297" r:id="rId17"/>
    <p:sldId id="296" r:id="rId18"/>
    <p:sldId id="410" r:id="rId19"/>
    <p:sldId id="339" r:id="rId20"/>
    <p:sldId id="299" r:id="rId21"/>
    <p:sldId id="300" r:id="rId22"/>
    <p:sldId id="301" r:id="rId23"/>
    <p:sldId id="341" r:id="rId24"/>
    <p:sldId id="302" r:id="rId25"/>
    <p:sldId id="321" r:id="rId26"/>
    <p:sldId id="310" r:id="rId27"/>
    <p:sldId id="415" r:id="rId28"/>
    <p:sldId id="329" r:id="rId29"/>
    <p:sldId id="416" r:id="rId30"/>
    <p:sldId id="340" r:id="rId31"/>
    <p:sldId id="303" r:id="rId32"/>
    <p:sldId id="304" r:id="rId33"/>
    <p:sldId id="345" r:id="rId34"/>
    <p:sldId id="346" r:id="rId35"/>
    <p:sldId id="308" r:id="rId36"/>
    <p:sldId id="432" r:id="rId37"/>
    <p:sldId id="343" r:id="rId38"/>
    <p:sldId id="411" r:id="rId39"/>
    <p:sldId id="413" r:id="rId40"/>
    <p:sldId id="412" r:id="rId41"/>
    <p:sldId id="414" r:id="rId42"/>
    <p:sldId id="360" r:id="rId43"/>
    <p:sldId id="370" r:id="rId44"/>
    <p:sldId id="376" r:id="rId45"/>
    <p:sldId id="362" r:id="rId46"/>
    <p:sldId id="364" r:id="rId47"/>
    <p:sldId id="366" r:id="rId48"/>
    <p:sldId id="368" r:id="rId49"/>
    <p:sldId id="372" r:id="rId50"/>
    <p:sldId id="361" r:id="rId51"/>
    <p:sldId id="359" r:id="rId52"/>
    <p:sldId id="309" r:id="rId53"/>
    <p:sldId id="421" r:id="rId54"/>
    <p:sldId id="422" r:id="rId55"/>
    <p:sldId id="423" r:id="rId56"/>
    <p:sldId id="424" r:id="rId57"/>
    <p:sldId id="425" r:id="rId58"/>
    <p:sldId id="426" r:id="rId59"/>
    <p:sldId id="427" r:id="rId60"/>
    <p:sldId id="428" r:id="rId61"/>
    <p:sldId id="429" r:id="rId62"/>
    <p:sldId id="430" r:id="rId63"/>
    <p:sldId id="431" r:id="rId64"/>
    <p:sldId id="439" r:id="rId65"/>
    <p:sldId id="378" r:id="rId66"/>
    <p:sldId id="406" r:id="rId67"/>
    <p:sldId id="326" r:id="rId68"/>
    <p:sldId id="288" r:id="rId69"/>
    <p:sldId id="374" r:id="rId70"/>
    <p:sldId id="377" r:id="rId71"/>
    <p:sldId id="325" r:id="rId72"/>
    <p:sldId id="293" r:id="rId73"/>
    <p:sldId id="500" r:id="rId74"/>
    <p:sldId id="404" r:id="rId75"/>
    <p:sldId id="324" r:id="rId76"/>
    <p:sldId id="405" r:id="rId77"/>
    <p:sldId id="435" r:id="rId78"/>
    <p:sldId id="436" r:id="rId79"/>
  </p:sldIdLst>
  <p:sldSz cx="6858000" cy="8570913"/>
  <p:notesSz cx="6735763" cy="9866313"/>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Les meg før du starter" id="{08DCA182-A3E4-8742-9FB1-505BE18E05BA}">
          <p14:sldIdLst>
            <p14:sldId id="348"/>
          </p14:sldIdLst>
        </p14:section>
        <p14:section name="EKSEMPLER" id="{205309A9-3205-1643-90AA-AD2344C26747}">
          <p14:sldIdLst>
            <p14:sldId id="438"/>
            <p14:sldId id="338"/>
            <p14:sldId id="409"/>
            <p14:sldId id="298"/>
            <p14:sldId id="297"/>
            <p14:sldId id="296"/>
            <p14:sldId id="410"/>
            <p14:sldId id="339"/>
            <p14:sldId id="299"/>
            <p14:sldId id="300"/>
            <p14:sldId id="301"/>
            <p14:sldId id="341"/>
            <p14:sldId id="302"/>
            <p14:sldId id="321"/>
            <p14:sldId id="310"/>
            <p14:sldId id="415"/>
            <p14:sldId id="329"/>
            <p14:sldId id="416"/>
            <p14:sldId id="340"/>
            <p14:sldId id="303"/>
            <p14:sldId id="304"/>
            <p14:sldId id="345"/>
            <p14:sldId id="346"/>
            <p14:sldId id="308"/>
            <p14:sldId id="432"/>
            <p14:sldId id="343"/>
            <p14:sldId id="411"/>
            <p14:sldId id="413"/>
            <p14:sldId id="412"/>
            <p14:sldId id="414"/>
            <p14:sldId id="360"/>
            <p14:sldId id="370"/>
            <p14:sldId id="376"/>
            <p14:sldId id="362"/>
            <p14:sldId id="364"/>
            <p14:sldId id="366"/>
            <p14:sldId id="368"/>
            <p14:sldId id="372"/>
            <p14:sldId id="361"/>
            <p14:sldId id="359"/>
            <p14:sldId id="309"/>
            <p14:sldId id="421"/>
            <p14:sldId id="422"/>
            <p14:sldId id="423"/>
            <p14:sldId id="424"/>
            <p14:sldId id="425"/>
            <p14:sldId id="426"/>
            <p14:sldId id="427"/>
            <p14:sldId id="428"/>
            <p14:sldId id="429"/>
            <p14:sldId id="430"/>
            <p14:sldId id="431"/>
          </p14:sldIdLst>
        </p14:section>
        <p14:section name="EKSTRA GRAFIKK OG EMOJIES" id="{1D8A65B5-6B57-CB4C-B8F2-1EA4F3731CEB}">
          <p14:sldIdLst>
            <p14:sldId id="439"/>
            <p14:sldId id="378"/>
            <p14:sldId id="406"/>
          </p14:sldIdLst>
        </p14:section>
        <p14:section name="BRUKERVEILEDNING" id="{C6E751CD-F2B5-184F-8E84-952E13E76DD1}">
          <p14:sldIdLst>
            <p14:sldId id="326"/>
            <p14:sldId id="288"/>
            <p14:sldId id="374"/>
            <p14:sldId id="377"/>
            <p14:sldId id="325"/>
            <p14:sldId id="293"/>
            <p14:sldId id="500"/>
            <p14:sldId id="404"/>
            <p14:sldId id="324"/>
            <p14:sldId id="405"/>
            <p14:sldId id="435"/>
            <p14:sldId id="43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30AFFBB-9C9C-72B2-2299-18C38D0A8830}" name="Lene Sjølie" initials="LS" userId="S::lene.sjolie@telemarkfylke.no::eadbd4f8-5233-47b8-8c8c-0313aad2d3b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9DAE6"/>
    <a:srgbClr val="FFCD00"/>
    <a:srgbClr val="F2E4D4"/>
    <a:srgbClr val="F1D1D8"/>
    <a:srgbClr val="BC7726"/>
    <a:srgbClr val="D0E6E8"/>
    <a:srgbClr val="EDEAD8"/>
    <a:srgbClr val="F8F1E9"/>
    <a:srgbClr val="F262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094C46-8DCC-0D47-BC60-369603A2D65D}" v="4" dt="2025-07-31T07:47:38.369"/>
  </p1510:revLst>
</p1510:revInfo>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ddels stil 2 – uthevin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iddels stil 2 – uthevin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iddels stil 2 – utheving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iddels stil 2 – utheving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906" autoAdjust="0"/>
    <p:restoredTop sz="89796" autoAdjust="0"/>
  </p:normalViewPr>
  <p:slideViewPr>
    <p:cSldViewPr snapToGrid="0">
      <p:cViewPr varScale="1">
        <p:scale>
          <a:sx n="88" d="100"/>
          <a:sy n="88" d="100"/>
        </p:scale>
        <p:origin x="3760" y="1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141" d="100"/>
          <a:sy n="141" d="100"/>
        </p:scale>
        <p:origin x="4656" y="19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slide" Target="slides/slide52.xml"/><Relationship Id="rId68" Type="http://schemas.openxmlformats.org/officeDocument/2006/relationships/slide" Target="slides/slide57.xml"/><Relationship Id="rId84" Type="http://schemas.openxmlformats.org/officeDocument/2006/relationships/theme" Target="theme/theme1.xml"/><Relationship Id="rId16" Type="http://schemas.openxmlformats.org/officeDocument/2006/relationships/slide" Target="slides/slide5.xml"/><Relationship Id="rId11" Type="http://schemas.openxmlformats.org/officeDocument/2006/relationships/slideMaster" Target="slideMasters/slideMaster8.xml"/><Relationship Id="rId32" Type="http://schemas.openxmlformats.org/officeDocument/2006/relationships/slide" Target="slides/slide21.xml"/><Relationship Id="rId37" Type="http://schemas.openxmlformats.org/officeDocument/2006/relationships/slide" Target="slides/slide26.xml"/><Relationship Id="rId53" Type="http://schemas.openxmlformats.org/officeDocument/2006/relationships/slide" Target="slides/slide42.xml"/><Relationship Id="rId58" Type="http://schemas.openxmlformats.org/officeDocument/2006/relationships/slide" Target="slides/slide47.xml"/><Relationship Id="rId74" Type="http://schemas.openxmlformats.org/officeDocument/2006/relationships/slide" Target="slides/slide63.xml"/><Relationship Id="rId79" Type="http://schemas.openxmlformats.org/officeDocument/2006/relationships/slide" Target="slides/slide68.xml"/><Relationship Id="rId5" Type="http://schemas.openxmlformats.org/officeDocument/2006/relationships/slideMaster" Target="slideMasters/slideMaster2.xml"/><Relationship Id="rId19" Type="http://schemas.openxmlformats.org/officeDocument/2006/relationships/slide" Target="slides/slide8.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slide" Target="slides/slide58.xml"/><Relationship Id="rId77" Type="http://schemas.openxmlformats.org/officeDocument/2006/relationships/slide" Target="slides/slide66.xml"/><Relationship Id="rId8" Type="http://schemas.openxmlformats.org/officeDocument/2006/relationships/slideMaster" Target="slideMasters/slideMaster5.xml"/><Relationship Id="rId51" Type="http://schemas.openxmlformats.org/officeDocument/2006/relationships/slide" Target="slides/slide40.xml"/><Relationship Id="rId72" Type="http://schemas.openxmlformats.org/officeDocument/2006/relationships/slide" Target="slides/slide61.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slide" Target="slides/slide59.xml"/><Relationship Id="rId75" Type="http://schemas.openxmlformats.org/officeDocument/2006/relationships/slide" Target="slides/slide64.xml"/><Relationship Id="rId83" Type="http://schemas.openxmlformats.org/officeDocument/2006/relationships/viewProps" Target="viewProps.xml"/><Relationship Id="rId88"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7.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slide" Target="slides/slide62.xml"/><Relationship Id="rId78" Type="http://schemas.openxmlformats.org/officeDocument/2006/relationships/slide" Target="slides/slide67.xml"/><Relationship Id="rId81" Type="http://schemas.openxmlformats.org/officeDocument/2006/relationships/handoutMaster" Target="handoutMasters/handoutMaster1.xml"/><Relationship Id="rId86"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openxmlformats.org/officeDocument/2006/relationships/slide" Target="slides/slide65.xml"/><Relationship Id="rId7" Type="http://schemas.openxmlformats.org/officeDocument/2006/relationships/slideMaster" Target="slideMasters/slideMaster4.xml"/><Relationship Id="rId71" Type="http://schemas.openxmlformats.org/officeDocument/2006/relationships/slide" Target="slides/slide60.xml"/><Relationship Id="rId2" Type="http://schemas.openxmlformats.org/officeDocument/2006/relationships/customXml" Target="../customXml/item2.xml"/><Relationship Id="rId29" Type="http://schemas.openxmlformats.org/officeDocument/2006/relationships/slide" Target="slides/slide18.xml"/><Relationship Id="rId24" Type="http://schemas.openxmlformats.org/officeDocument/2006/relationships/slide" Target="slides/slide13.xml"/><Relationship Id="rId40" Type="http://schemas.openxmlformats.org/officeDocument/2006/relationships/slide" Target="slides/slide29.xml"/><Relationship Id="rId45" Type="http://schemas.openxmlformats.org/officeDocument/2006/relationships/slide" Target="slides/slide34.xml"/><Relationship Id="rId66" Type="http://schemas.openxmlformats.org/officeDocument/2006/relationships/slide" Target="slides/slide55.xml"/><Relationship Id="rId87" Type="http://schemas.microsoft.com/office/2015/10/relationships/revisionInfo" Target="revisionInfo.xml"/><Relationship Id="rId61" Type="http://schemas.openxmlformats.org/officeDocument/2006/relationships/slide" Target="slides/slide50.xml"/><Relationship Id="rId8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ne Sjølie" userId="eadbd4f8-5233-47b8-8c8c-0313aad2d3b0" providerId="ADAL" clId="{85094C46-8DCC-0D47-BC60-369603A2D65D}"/>
    <pc:docChg chg="undo custSel addSld delSld modSld sldOrd addSection delSection modSection">
      <pc:chgData name="Lene Sjølie" userId="eadbd4f8-5233-47b8-8c8c-0313aad2d3b0" providerId="ADAL" clId="{85094C46-8DCC-0D47-BC60-369603A2D65D}" dt="2025-07-31T07:48:05.575" v="190" actId="729"/>
      <pc:docMkLst>
        <pc:docMk/>
      </pc:docMkLst>
      <pc:sldChg chg="mod modShow">
        <pc:chgData name="Lene Sjølie" userId="eadbd4f8-5233-47b8-8c8c-0313aad2d3b0" providerId="ADAL" clId="{85094C46-8DCC-0D47-BC60-369603A2D65D}" dt="2025-07-31T07:02:55.979" v="101" actId="729"/>
        <pc:sldMkLst>
          <pc:docMk/>
          <pc:sldMk cId="3280543741" sldId="288"/>
        </pc:sldMkLst>
      </pc:sldChg>
      <pc:sldChg chg="mod modShow">
        <pc:chgData name="Lene Sjølie" userId="eadbd4f8-5233-47b8-8c8c-0313aad2d3b0" providerId="ADAL" clId="{85094C46-8DCC-0D47-BC60-369603A2D65D}" dt="2025-07-31T07:02:55.979" v="101" actId="729"/>
        <pc:sldMkLst>
          <pc:docMk/>
          <pc:sldMk cId="217677189" sldId="293"/>
        </pc:sldMkLst>
      </pc:sldChg>
      <pc:sldChg chg="modSp">
        <pc:chgData name="Lene Sjølie" userId="eadbd4f8-5233-47b8-8c8c-0313aad2d3b0" providerId="ADAL" clId="{85094C46-8DCC-0D47-BC60-369603A2D65D}" dt="2025-07-31T06:56:45.995" v="3" actId="18331"/>
        <pc:sldMkLst>
          <pc:docMk/>
          <pc:sldMk cId="4217010243" sldId="299"/>
        </pc:sldMkLst>
        <pc:picChg chg="mod">
          <ac:chgData name="Lene Sjølie" userId="eadbd4f8-5233-47b8-8c8c-0313aad2d3b0" providerId="ADAL" clId="{85094C46-8DCC-0D47-BC60-369603A2D65D}" dt="2025-07-31T06:56:45.995" v="3" actId="18331"/>
          <ac:picMkLst>
            <pc:docMk/>
            <pc:sldMk cId="4217010243" sldId="299"/>
            <ac:picMk id="22" creationId="{69DCAD09-771C-FC05-CEA2-B1DB69904DED}"/>
          </ac:picMkLst>
        </pc:picChg>
      </pc:sldChg>
      <pc:sldChg chg="mod modShow">
        <pc:chgData name="Lene Sjølie" userId="eadbd4f8-5233-47b8-8c8c-0313aad2d3b0" providerId="ADAL" clId="{85094C46-8DCC-0D47-BC60-369603A2D65D}" dt="2025-07-31T07:02:55.979" v="101" actId="729"/>
        <pc:sldMkLst>
          <pc:docMk/>
          <pc:sldMk cId="3585634853" sldId="324"/>
        </pc:sldMkLst>
      </pc:sldChg>
      <pc:sldChg chg="mod modShow">
        <pc:chgData name="Lene Sjølie" userId="eadbd4f8-5233-47b8-8c8c-0313aad2d3b0" providerId="ADAL" clId="{85094C46-8DCC-0D47-BC60-369603A2D65D}" dt="2025-07-31T07:02:55.979" v="101" actId="729"/>
        <pc:sldMkLst>
          <pc:docMk/>
          <pc:sldMk cId="1475354245" sldId="325"/>
        </pc:sldMkLst>
      </pc:sldChg>
      <pc:sldChg chg="mod modShow">
        <pc:chgData name="Lene Sjølie" userId="eadbd4f8-5233-47b8-8c8c-0313aad2d3b0" providerId="ADAL" clId="{85094C46-8DCC-0D47-BC60-369603A2D65D}" dt="2025-07-31T07:02:55.979" v="101" actId="729"/>
        <pc:sldMkLst>
          <pc:docMk/>
          <pc:sldMk cId="3401456901" sldId="326"/>
        </pc:sldMkLst>
      </pc:sldChg>
      <pc:sldChg chg="add mod modShow">
        <pc:chgData name="Lene Sjølie" userId="eadbd4f8-5233-47b8-8c8c-0313aad2d3b0" providerId="ADAL" clId="{85094C46-8DCC-0D47-BC60-369603A2D65D}" dt="2025-07-31T07:48:05.575" v="190" actId="729"/>
        <pc:sldMkLst>
          <pc:docMk/>
          <pc:sldMk cId="2544755822" sldId="348"/>
        </pc:sldMkLst>
      </pc:sldChg>
      <pc:sldChg chg="del mod modShow">
        <pc:chgData name="Lene Sjølie" userId="eadbd4f8-5233-47b8-8c8c-0313aad2d3b0" providerId="ADAL" clId="{85094C46-8DCC-0D47-BC60-369603A2D65D}" dt="2025-07-31T07:11:16.324" v="181" actId="2696"/>
        <pc:sldMkLst>
          <pc:docMk/>
          <pc:sldMk cId="2986598128" sldId="348"/>
        </pc:sldMkLst>
      </pc:sldChg>
      <pc:sldChg chg="add del">
        <pc:chgData name="Lene Sjølie" userId="eadbd4f8-5233-47b8-8c8c-0313aad2d3b0" providerId="ADAL" clId="{85094C46-8DCC-0D47-BC60-369603A2D65D}" dt="2025-07-31T07:45:02.558" v="187" actId="2696"/>
        <pc:sldMkLst>
          <pc:docMk/>
          <pc:sldMk cId="3950535908" sldId="348"/>
        </pc:sldMkLst>
      </pc:sldChg>
      <pc:sldChg chg="mod modShow">
        <pc:chgData name="Lene Sjølie" userId="eadbd4f8-5233-47b8-8c8c-0313aad2d3b0" providerId="ADAL" clId="{85094C46-8DCC-0D47-BC60-369603A2D65D}" dt="2025-07-31T07:02:55.979" v="101" actId="729"/>
        <pc:sldMkLst>
          <pc:docMk/>
          <pc:sldMk cId="3725618218" sldId="374"/>
        </pc:sldMkLst>
      </pc:sldChg>
      <pc:sldChg chg="mod modShow">
        <pc:chgData name="Lene Sjølie" userId="eadbd4f8-5233-47b8-8c8c-0313aad2d3b0" providerId="ADAL" clId="{85094C46-8DCC-0D47-BC60-369603A2D65D}" dt="2025-07-31T07:02:55.979" v="101" actId="729"/>
        <pc:sldMkLst>
          <pc:docMk/>
          <pc:sldMk cId="2351057895" sldId="377"/>
        </pc:sldMkLst>
      </pc:sldChg>
      <pc:sldChg chg="mod modShow">
        <pc:chgData name="Lene Sjølie" userId="eadbd4f8-5233-47b8-8c8c-0313aad2d3b0" providerId="ADAL" clId="{85094C46-8DCC-0D47-BC60-369603A2D65D}" dt="2025-07-31T07:04:42.883" v="105" actId="729"/>
        <pc:sldMkLst>
          <pc:docMk/>
          <pc:sldMk cId="2351997248" sldId="378"/>
        </pc:sldMkLst>
      </pc:sldChg>
      <pc:sldChg chg="mod modShow">
        <pc:chgData name="Lene Sjølie" userId="eadbd4f8-5233-47b8-8c8c-0313aad2d3b0" providerId="ADAL" clId="{85094C46-8DCC-0D47-BC60-369603A2D65D}" dt="2025-07-31T07:02:55.979" v="101" actId="729"/>
        <pc:sldMkLst>
          <pc:docMk/>
          <pc:sldMk cId="4289888491" sldId="404"/>
        </pc:sldMkLst>
      </pc:sldChg>
      <pc:sldChg chg="mod modShow">
        <pc:chgData name="Lene Sjølie" userId="eadbd4f8-5233-47b8-8c8c-0313aad2d3b0" providerId="ADAL" clId="{85094C46-8DCC-0D47-BC60-369603A2D65D}" dt="2025-07-31T07:02:55.979" v="101" actId="729"/>
        <pc:sldMkLst>
          <pc:docMk/>
          <pc:sldMk cId="692960299" sldId="405"/>
        </pc:sldMkLst>
      </pc:sldChg>
      <pc:sldChg chg="mod modShow">
        <pc:chgData name="Lene Sjølie" userId="eadbd4f8-5233-47b8-8c8c-0313aad2d3b0" providerId="ADAL" clId="{85094C46-8DCC-0D47-BC60-369603A2D65D}" dt="2025-07-31T07:04:42.883" v="105" actId="729"/>
        <pc:sldMkLst>
          <pc:docMk/>
          <pc:sldMk cId="2499584511" sldId="406"/>
        </pc:sldMkLst>
      </pc:sldChg>
      <pc:sldChg chg="add del">
        <pc:chgData name="Lene Sjølie" userId="eadbd4f8-5233-47b8-8c8c-0313aad2d3b0" providerId="ADAL" clId="{85094C46-8DCC-0D47-BC60-369603A2D65D}" dt="2025-07-31T07:45:02.558" v="187" actId="2696"/>
        <pc:sldMkLst>
          <pc:docMk/>
          <pc:sldMk cId="669483112" sldId="417"/>
        </pc:sldMkLst>
      </pc:sldChg>
      <pc:sldChg chg="add del">
        <pc:chgData name="Lene Sjølie" userId="eadbd4f8-5233-47b8-8c8c-0313aad2d3b0" providerId="ADAL" clId="{85094C46-8DCC-0D47-BC60-369603A2D65D}" dt="2025-07-31T07:48:01.129" v="189" actId="2696"/>
        <pc:sldMkLst>
          <pc:docMk/>
          <pc:sldMk cId="1005131425" sldId="417"/>
        </pc:sldMkLst>
      </pc:sldChg>
      <pc:sldChg chg="del">
        <pc:chgData name="Lene Sjølie" userId="eadbd4f8-5233-47b8-8c8c-0313aad2d3b0" providerId="ADAL" clId="{85094C46-8DCC-0D47-BC60-369603A2D65D}" dt="2025-07-31T07:11:16.324" v="181" actId="2696"/>
        <pc:sldMkLst>
          <pc:docMk/>
          <pc:sldMk cId="3721397635" sldId="417"/>
        </pc:sldMkLst>
      </pc:sldChg>
      <pc:sldChg chg="add del">
        <pc:chgData name="Lene Sjølie" userId="eadbd4f8-5233-47b8-8c8c-0313aad2d3b0" providerId="ADAL" clId="{85094C46-8DCC-0D47-BC60-369603A2D65D}" dt="2025-07-31T07:45:02.558" v="187" actId="2696"/>
        <pc:sldMkLst>
          <pc:docMk/>
          <pc:sldMk cId="123800220" sldId="419"/>
        </pc:sldMkLst>
      </pc:sldChg>
      <pc:sldChg chg="add del">
        <pc:chgData name="Lene Sjølie" userId="eadbd4f8-5233-47b8-8c8c-0313aad2d3b0" providerId="ADAL" clId="{85094C46-8DCC-0D47-BC60-369603A2D65D}" dt="2025-07-31T07:48:01.129" v="189" actId="2696"/>
        <pc:sldMkLst>
          <pc:docMk/>
          <pc:sldMk cId="2149728895" sldId="419"/>
        </pc:sldMkLst>
      </pc:sldChg>
      <pc:sldChg chg="del">
        <pc:chgData name="Lene Sjølie" userId="eadbd4f8-5233-47b8-8c8c-0313aad2d3b0" providerId="ADAL" clId="{85094C46-8DCC-0D47-BC60-369603A2D65D}" dt="2025-07-31T07:11:16.324" v="181" actId="2696"/>
        <pc:sldMkLst>
          <pc:docMk/>
          <pc:sldMk cId="4188698636" sldId="419"/>
        </pc:sldMkLst>
      </pc:sldChg>
      <pc:sldChg chg="add del">
        <pc:chgData name="Lene Sjølie" userId="eadbd4f8-5233-47b8-8c8c-0313aad2d3b0" providerId="ADAL" clId="{85094C46-8DCC-0D47-BC60-369603A2D65D}" dt="2025-07-31T07:45:02.558" v="187" actId="2696"/>
        <pc:sldMkLst>
          <pc:docMk/>
          <pc:sldMk cId="204370571" sldId="420"/>
        </pc:sldMkLst>
      </pc:sldChg>
      <pc:sldChg chg="add del">
        <pc:chgData name="Lene Sjølie" userId="eadbd4f8-5233-47b8-8c8c-0313aad2d3b0" providerId="ADAL" clId="{85094C46-8DCC-0D47-BC60-369603A2D65D}" dt="2025-07-31T07:48:01.129" v="189" actId="2696"/>
        <pc:sldMkLst>
          <pc:docMk/>
          <pc:sldMk cId="1192642284" sldId="420"/>
        </pc:sldMkLst>
      </pc:sldChg>
      <pc:sldChg chg="del">
        <pc:chgData name="Lene Sjølie" userId="eadbd4f8-5233-47b8-8c8c-0313aad2d3b0" providerId="ADAL" clId="{85094C46-8DCC-0D47-BC60-369603A2D65D}" dt="2025-07-31T07:11:16.324" v="181" actId="2696"/>
        <pc:sldMkLst>
          <pc:docMk/>
          <pc:sldMk cId="3887536958" sldId="420"/>
        </pc:sldMkLst>
      </pc:sldChg>
      <pc:sldChg chg="del">
        <pc:chgData name="Lene Sjølie" userId="eadbd4f8-5233-47b8-8c8c-0313aad2d3b0" providerId="ADAL" clId="{85094C46-8DCC-0D47-BC60-369603A2D65D}" dt="2025-07-31T07:11:16.324" v="181" actId="2696"/>
        <pc:sldMkLst>
          <pc:docMk/>
          <pc:sldMk cId="310463057" sldId="433"/>
        </pc:sldMkLst>
      </pc:sldChg>
      <pc:sldChg chg="add del">
        <pc:chgData name="Lene Sjølie" userId="eadbd4f8-5233-47b8-8c8c-0313aad2d3b0" providerId="ADAL" clId="{85094C46-8DCC-0D47-BC60-369603A2D65D}" dt="2025-07-31T07:45:02.558" v="187" actId="2696"/>
        <pc:sldMkLst>
          <pc:docMk/>
          <pc:sldMk cId="1719974695" sldId="433"/>
        </pc:sldMkLst>
      </pc:sldChg>
      <pc:sldChg chg="add del">
        <pc:chgData name="Lene Sjølie" userId="eadbd4f8-5233-47b8-8c8c-0313aad2d3b0" providerId="ADAL" clId="{85094C46-8DCC-0D47-BC60-369603A2D65D}" dt="2025-07-31T07:48:01.129" v="189" actId="2696"/>
        <pc:sldMkLst>
          <pc:docMk/>
          <pc:sldMk cId="2212463471" sldId="433"/>
        </pc:sldMkLst>
      </pc:sldChg>
      <pc:sldChg chg="add del">
        <pc:chgData name="Lene Sjølie" userId="eadbd4f8-5233-47b8-8c8c-0313aad2d3b0" providerId="ADAL" clId="{85094C46-8DCC-0D47-BC60-369603A2D65D}" dt="2025-07-31T07:45:02.558" v="187" actId="2696"/>
        <pc:sldMkLst>
          <pc:docMk/>
          <pc:sldMk cId="273763984" sldId="434"/>
        </pc:sldMkLst>
      </pc:sldChg>
      <pc:sldChg chg="del">
        <pc:chgData name="Lene Sjølie" userId="eadbd4f8-5233-47b8-8c8c-0313aad2d3b0" providerId="ADAL" clId="{85094C46-8DCC-0D47-BC60-369603A2D65D}" dt="2025-07-31T07:11:16.324" v="181" actId="2696"/>
        <pc:sldMkLst>
          <pc:docMk/>
          <pc:sldMk cId="2772657875" sldId="434"/>
        </pc:sldMkLst>
      </pc:sldChg>
      <pc:sldChg chg="add del">
        <pc:chgData name="Lene Sjølie" userId="eadbd4f8-5233-47b8-8c8c-0313aad2d3b0" providerId="ADAL" clId="{85094C46-8DCC-0D47-BC60-369603A2D65D}" dt="2025-07-31T07:48:01.129" v="189" actId="2696"/>
        <pc:sldMkLst>
          <pc:docMk/>
          <pc:sldMk cId="3452357975" sldId="434"/>
        </pc:sldMkLst>
      </pc:sldChg>
      <pc:sldChg chg="mod modShow">
        <pc:chgData name="Lene Sjølie" userId="eadbd4f8-5233-47b8-8c8c-0313aad2d3b0" providerId="ADAL" clId="{85094C46-8DCC-0D47-BC60-369603A2D65D}" dt="2025-07-31T07:02:55.979" v="101" actId="729"/>
        <pc:sldMkLst>
          <pc:docMk/>
          <pc:sldMk cId="3356374873" sldId="435"/>
        </pc:sldMkLst>
      </pc:sldChg>
      <pc:sldChg chg="mod modShow">
        <pc:chgData name="Lene Sjølie" userId="eadbd4f8-5233-47b8-8c8c-0313aad2d3b0" providerId="ADAL" clId="{85094C46-8DCC-0D47-BC60-369603A2D65D}" dt="2025-07-31T07:02:55.979" v="101" actId="729"/>
        <pc:sldMkLst>
          <pc:docMk/>
          <pc:sldMk cId="2958490574" sldId="436"/>
        </pc:sldMkLst>
      </pc:sldChg>
      <pc:sldChg chg="add del">
        <pc:chgData name="Lene Sjølie" userId="eadbd4f8-5233-47b8-8c8c-0313aad2d3b0" providerId="ADAL" clId="{85094C46-8DCC-0D47-BC60-369603A2D65D}" dt="2025-07-31T07:48:01.129" v="189" actId="2696"/>
        <pc:sldMkLst>
          <pc:docMk/>
          <pc:sldMk cId="213147801" sldId="437"/>
        </pc:sldMkLst>
      </pc:sldChg>
      <pc:sldChg chg="add del">
        <pc:chgData name="Lene Sjølie" userId="eadbd4f8-5233-47b8-8c8c-0313aad2d3b0" providerId="ADAL" clId="{85094C46-8DCC-0D47-BC60-369603A2D65D}" dt="2025-07-31T07:45:02.558" v="187" actId="2696"/>
        <pc:sldMkLst>
          <pc:docMk/>
          <pc:sldMk cId="2139357199" sldId="437"/>
        </pc:sldMkLst>
      </pc:sldChg>
      <pc:sldChg chg="modSp del mod modClrScheme chgLayout">
        <pc:chgData name="Lene Sjølie" userId="eadbd4f8-5233-47b8-8c8c-0313aad2d3b0" providerId="ADAL" clId="{85094C46-8DCC-0D47-BC60-369603A2D65D}" dt="2025-07-31T07:03:05.081" v="102" actId="2696"/>
        <pc:sldMkLst>
          <pc:docMk/>
          <pc:sldMk cId="2565215706" sldId="437"/>
        </pc:sldMkLst>
        <pc:spChg chg="mod ord">
          <ac:chgData name="Lene Sjølie" userId="eadbd4f8-5233-47b8-8c8c-0313aad2d3b0" providerId="ADAL" clId="{85094C46-8DCC-0D47-BC60-369603A2D65D}" dt="2025-07-31T07:00:12.216" v="99" actId="700"/>
          <ac:spMkLst>
            <pc:docMk/>
            <pc:sldMk cId="2565215706" sldId="437"/>
            <ac:spMk id="2" creationId="{52EA07F3-D467-8DF7-3CF5-BA6EAD7326CF}"/>
          </ac:spMkLst>
        </pc:spChg>
      </pc:sldChg>
      <pc:sldChg chg="del mod modShow">
        <pc:chgData name="Lene Sjølie" userId="eadbd4f8-5233-47b8-8c8c-0313aad2d3b0" providerId="ADAL" clId="{85094C46-8DCC-0D47-BC60-369603A2D65D}" dt="2025-07-31T06:55:40.940" v="1" actId="2696"/>
        <pc:sldMkLst>
          <pc:docMk/>
          <pc:sldMk cId="3127712308" sldId="438"/>
        </pc:sldMkLst>
      </pc:sldChg>
      <pc:sldChg chg="modSp new mod ord">
        <pc:chgData name="Lene Sjølie" userId="eadbd4f8-5233-47b8-8c8c-0313aad2d3b0" providerId="ADAL" clId="{85094C46-8DCC-0D47-BC60-369603A2D65D}" dt="2025-07-31T07:06:31.192" v="179" actId="6549"/>
        <pc:sldMkLst>
          <pc:docMk/>
          <pc:sldMk cId="3235786204" sldId="438"/>
        </pc:sldMkLst>
        <pc:spChg chg="mod">
          <ac:chgData name="Lene Sjølie" userId="eadbd4f8-5233-47b8-8c8c-0313aad2d3b0" providerId="ADAL" clId="{85094C46-8DCC-0D47-BC60-369603A2D65D}" dt="2025-07-31T07:06:31.192" v="179" actId="6549"/>
          <ac:spMkLst>
            <pc:docMk/>
            <pc:sldMk cId="3235786204" sldId="438"/>
            <ac:spMk id="2" creationId="{48AD94F9-D5D5-9E0D-942B-6139596A4645}"/>
          </ac:spMkLst>
        </pc:spChg>
      </pc:sldChg>
      <pc:sldChg chg="modSp new mod ord">
        <pc:chgData name="Lene Sjølie" userId="eadbd4f8-5233-47b8-8c8c-0313aad2d3b0" providerId="ADAL" clId="{85094C46-8DCC-0D47-BC60-369603A2D65D}" dt="2025-07-31T07:05:01.087" v="133" actId="20577"/>
        <pc:sldMkLst>
          <pc:docMk/>
          <pc:sldMk cId="1220786540" sldId="439"/>
        </pc:sldMkLst>
        <pc:spChg chg="mod">
          <ac:chgData name="Lene Sjølie" userId="eadbd4f8-5233-47b8-8c8c-0313aad2d3b0" providerId="ADAL" clId="{85094C46-8DCC-0D47-BC60-369603A2D65D}" dt="2025-07-31T07:05:01.087" v="133" actId="20577"/>
          <ac:spMkLst>
            <pc:docMk/>
            <pc:sldMk cId="1220786540" sldId="439"/>
            <ac:spMk id="2" creationId="{4BA9B86F-4710-9DA8-444E-BD74C0CBBD6F}"/>
          </ac:spMkLst>
        </pc:spChg>
      </pc:sldChg>
      <pc:sldChg chg="modSp add del mod ord modClrScheme chgLayout">
        <pc:chgData name="Lene Sjølie" userId="eadbd4f8-5233-47b8-8c8c-0313aad2d3b0" providerId="ADAL" clId="{85094C46-8DCC-0D47-BC60-369603A2D65D}" dt="2025-07-31T07:02:50.417" v="100" actId="2696"/>
        <pc:sldMkLst>
          <pc:docMk/>
          <pc:sldMk cId="3757083125" sldId="439"/>
        </pc:sldMkLst>
        <pc:spChg chg="mod ord">
          <ac:chgData name="Lene Sjølie" userId="eadbd4f8-5233-47b8-8c8c-0313aad2d3b0" providerId="ADAL" clId="{85094C46-8DCC-0D47-BC60-369603A2D65D}" dt="2025-07-31T06:59:01.981" v="96" actId="700"/>
          <ac:spMkLst>
            <pc:docMk/>
            <pc:sldMk cId="3757083125" sldId="439"/>
            <ac:spMk id="2" creationId="{9DDC1BF3-ADAE-EBFA-1078-DDB12E26DBDA}"/>
          </ac:spMkLst>
        </pc:spChg>
      </pc:sldChg>
      <pc:sldChg chg="add del">
        <pc:chgData name="Lene Sjølie" userId="eadbd4f8-5233-47b8-8c8c-0313aad2d3b0" providerId="ADAL" clId="{85094C46-8DCC-0D47-BC60-369603A2D65D}" dt="2025-07-31T07:45:02.558" v="187" actId="2696"/>
        <pc:sldMkLst>
          <pc:docMk/>
          <pc:sldMk cId="3043098994" sldId="440"/>
        </pc:sldMkLst>
      </pc:sldChg>
      <pc:sldChg chg="add del">
        <pc:chgData name="Lene Sjølie" userId="eadbd4f8-5233-47b8-8c8c-0313aad2d3b0" providerId="ADAL" clId="{85094C46-8DCC-0D47-BC60-369603A2D65D}" dt="2025-07-31T07:45:02.558" v="187" actId="2696"/>
        <pc:sldMkLst>
          <pc:docMk/>
          <pc:sldMk cId="894213415" sldId="441"/>
        </pc:sldMkLst>
      </pc:sldChg>
      <pc:sldChg chg="add del">
        <pc:chgData name="Lene Sjølie" userId="eadbd4f8-5233-47b8-8c8c-0313aad2d3b0" providerId="ADAL" clId="{85094C46-8DCC-0D47-BC60-369603A2D65D}" dt="2025-07-31T07:45:02.558" v="187" actId="2696"/>
        <pc:sldMkLst>
          <pc:docMk/>
          <pc:sldMk cId="1380219553" sldId="442"/>
        </pc:sldMkLst>
      </pc:sldChg>
      <pc:sldChg chg="add del">
        <pc:chgData name="Lene Sjølie" userId="eadbd4f8-5233-47b8-8c8c-0313aad2d3b0" providerId="ADAL" clId="{85094C46-8DCC-0D47-BC60-369603A2D65D}" dt="2025-07-31T07:45:02.558" v="187" actId="2696"/>
        <pc:sldMkLst>
          <pc:docMk/>
          <pc:sldMk cId="1418439031" sldId="443"/>
        </pc:sldMkLst>
      </pc:sldChg>
      <pc:sldChg chg="add del">
        <pc:chgData name="Lene Sjølie" userId="eadbd4f8-5233-47b8-8c8c-0313aad2d3b0" providerId="ADAL" clId="{85094C46-8DCC-0D47-BC60-369603A2D65D}" dt="2025-07-31T07:45:02.558" v="187" actId="2696"/>
        <pc:sldMkLst>
          <pc:docMk/>
          <pc:sldMk cId="2414881542" sldId="444"/>
        </pc:sldMkLst>
      </pc:sldChg>
      <pc:sldChg chg="add del">
        <pc:chgData name="Lene Sjølie" userId="eadbd4f8-5233-47b8-8c8c-0313aad2d3b0" providerId="ADAL" clId="{85094C46-8DCC-0D47-BC60-369603A2D65D}" dt="2025-07-31T07:45:02.558" v="187" actId="2696"/>
        <pc:sldMkLst>
          <pc:docMk/>
          <pc:sldMk cId="79274221" sldId="445"/>
        </pc:sldMkLst>
      </pc:sldChg>
      <pc:sldChg chg="add del">
        <pc:chgData name="Lene Sjølie" userId="eadbd4f8-5233-47b8-8c8c-0313aad2d3b0" providerId="ADAL" clId="{85094C46-8DCC-0D47-BC60-369603A2D65D}" dt="2025-07-31T07:45:02.558" v="187" actId="2696"/>
        <pc:sldMkLst>
          <pc:docMk/>
          <pc:sldMk cId="3837989194" sldId="446"/>
        </pc:sldMkLst>
      </pc:sldChg>
      <pc:sldChg chg="add del">
        <pc:chgData name="Lene Sjølie" userId="eadbd4f8-5233-47b8-8c8c-0313aad2d3b0" providerId="ADAL" clId="{85094C46-8DCC-0D47-BC60-369603A2D65D}" dt="2025-07-31T07:45:02.558" v="187" actId="2696"/>
        <pc:sldMkLst>
          <pc:docMk/>
          <pc:sldMk cId="4109361859" sldId="447"/>
        </pc:sldMkLst>
      </pc:sldChg>
      <pc:sldChg chg="add del">
        <pc:chgData name="Lene Sjølie" userId="eadbd4f8-5233-47b8-8c8c-0313aad2d3b0" providerId="ADAL" clId="{85094C46-8DCC-0D47-BC60-369603A2D65D}" dt="2025-07-31T07:45:02.558" v="187" actId="2696"/>
        <pc:sldMkLst>
          <pc:docMk/>
          <pc:sldMk cId="1718595043" sldId="448"/>
        </pc:sldMkLst>
      </pc:sldChg>
      <pc:sldChg chg="add del">
        <pc:chgData name="Lene Sjølie" userId="eadbd4f8-5233-47b8-8c8c-0313aad2d3b0" providerId="ADAL" clId="{85094C46-8DCC-0D47-BC60-369603A2D65D}" dt="2025-07-31T07:45:02.558" v="187" actId="2696"/>
        <pc:sldMkLst>
          <pc:docMk/>
          <pc:sldMk cId="3276042544" sldId="449"/>
        </pc:sldMkLst>
      </pc:sldChg>
      <pc:sldChg chg="add del">
        <pc:chgData name="Lene Sjølie" userId="eadbd4f8-5233-47b8-8c8c-0313aad2d3b0" providerId="ADAL" clId="{85094C46-8DCC-0D47-BC60-369603A2D65D}" dt="2025-07-31T07:45:02.558" v="187" actId="2696"/>
        <pc:sldMkLst>
          <pc:docMk/>
          <pc:sldMk cId="858349492" sldId="450"/>
        </pc:sldMkLst>
      </pc:sldChg>
      <pc:sldChg chg="add del">
        <pc:chgData name="Lene Sjølie" userId="eadbd4f8-5233-47b8-8c8c-0313aad2d3b0" providerId="ADAL" clId="{85094C46-8DCC-0D47-BC60-369603A2D65D}" dt="2025-07-31T07:45:02.558" v="187" actId="2696"/>
        <pc:sldMkLst>
          <pc:docMk/>
          <pc:sldMk cId="632690780" sldId="451"/>
        </pc:sldMkLst>
      </pc:sldChg>
      <pc:sldChg chg="add del">
        <pc:chgData name="Lene Sjølie" userId="eadbd4f8-5233-47b8-8c8c-0313aad2d3b0" providerId="ADAL" clId="{85094C46-8DCC-0D47-BC60-369603A2D65D}" dt="2025-07-31T07:45:02.558" v="187" actId="2696"/>
        <pc:sldMkLst>
          <pc:docMk/>
          <pc:sldMk cId="3823106267" sldId="452"/>
        </pc:sldMkLst>
      </pc:sldChg>
      <pc:sldChg chg="add del">
        <pc:chgData name="Lene Sjølie" userId="eadbd4f8-5233-47b8-8c8c-0313aad2d3b0" providerId="ADAL" clId="{85094C46-8DCC-0D47-BC60-369603A2D65D}" dt="2025-07-31T07:45:02.558" v="187" actId="2696"/>
        <pc:sldMkLst>
          <pc:docMk/>
          <pc:sldMk cId="501272642" sldId="453"/>
        </pc:sldMkLst>
      </pc:sldChg>
      <pc:sldChg chg="add del">
        <pc:chgData name="Lene Sjølie" userId="eadbd4f8-5233-47b8-8c8c-0313aad2d3b0" providerId="ADAL" clId="{85094C46-8DCC-0D47-BC60-369603A2D65D}" dt="2025-07-31T07:45:02.558" v="187" actId="2696"/>
        <pc:sldMkLst>
          <pc:docMk/>
          <pc:sldMk cId="3496613097" sldId="454"/>
        </pc:sldMkLst>
      </pc:sldChg>
      <pc:sldChg chg="add del">
        <pc:chgData name="Lene Sjølie" userId="eadbd4f8-5233-47b8-8c8c-0313aad2d3b0" providerId="ADAL" clId="{85094C46-8DCC-0D47-BC60-369603A2D65D}" dt="2025-07-31T07:45:02.558" v="187" actId="2696"/>
        <pc:sldMkLst>
          <pc:docMk/>
          <pc:sldMk cId="678183060" sldId="455"/>
        </pc:sldMkLst>
      </pc:sldChg>
      <pc:sldChg chg="add del">
        <pc:chgData name="Lene Sjølie" userId="eadbd4f8-5233-47b8-8c8c-0313aad2d3b0" providerId="ADAL" clId="{85094C46-8DCC-0D47-BC60-369603A2D65D}" dt="2025-07-31T07:45:02.558" v="187" actId="2696"/>
        <pc:sldMkLst>
          <pc:docMk/>
          <pc:sldMk cId="3917517984" sldId="456"/>
        </pc:sldMkLst>
      </pc:sldChg>
      <pc:sldChg chg="add del">
        <pc:chgData name="Lene Sjølie" userId="eadbd4f8-5233-47b8-8c8c-0313aad2d3b0" providerId="ADAL" clId="{85094C46-8DCC-0D47-BC60-369603A2D65D}" dt="2025-07-31T07:45:02.558" v="187" actId="2696"/>
        <pc:sldMkLst>
          <pc:docMk/>
          <pc:sldMk cId="1007086661" sldId="457"/>
        </pc:sldMkLst>
      </pc:sldChg>
      <pc:sldChg chg="add del">
        <pc:chgData name="Lene Sjølie" userId="eadbd4f8-5233-47b8-8c8c-0313aad2d3b0" providerId="ADAL" clId="{85094C46-8DCC-0D47-BC60-369603A2D65D}" dt="2025-07-31T07:45:02.558" v="187" actId="2696"/>
        <pc:sldMkLst>
          <pc:docMk/>
          <pc:sldMk cId="3607152348" sldId="458"/>
        </pc:sldMkLst>
      </pc:sldChg>
      <pc:sldChg chg="add del">
        <pc:chgData name="Lene Sjølie" userId="eadbd4f8-5233-47b8-8c8c-0313aad2d3b0" providerId="ADAL" clId="{85094C46-8DCC-0D47-BC60-369603A2D65D}" dt="2025-07-31T07:45:02.558" v="187" actId="2696"/>
        <pc:sldMkLst>
          <pc:docMk/>
          <pc:sldMk cId="3343870208" sldId="459"/>
        </pc:sldMkLst>
      </pc:sldChg>
      <pc:sldChg chg="add del">
        <pc:chgData name="Lene Sjølie" userId="eadbd4f8-5233-47b8-8c8c-0313aad2d3b0" providerId="ADAL" clId="{85094C46-8DCC-0D47-BC60-369603A2D65D}" dt="2025-07-31T07:45:02.558" v="187" actId="2696"/>
        <pc:sldMkLst>
          <pc:docMk/>
          <pc:sldMk cId="4109320882" sldId="460"/>
        </pc:sldMkLst>
      </pc:sldChg>
      <pc:sldChg chg="add del">
        <pc:chgData name="Lene Sjølie" userId="eadbd4f8-5233-47b8-8c8c-0313aad2d3b0" providerId="ADAL" clId="{85094C46-8DCC-0D47-BC60-369603A2D65D}" dt="2025-07-31T07:45:02.558" v="187" actId="2696"/>
        <pc:sldMkLst>
          <pc:docMk/>
          <pc:sldMk cId="3013980933" sldId="461"/>
        </pc:sldMkLst>
      </pc:sldChg>
      <pc:sldChg chg="add del">
        <pc:chgData name="Lene Sjølie" userId="eadbd4f8-5233-47b8-8c8c-0313aad2d3b0" providerId="ADAL" clId="{85094C46-8DCC-0D47-BC60-369603A2D65D}" dt="2025-07-31T07:45:02.558" v="187" actId="2696"/>
        <pc:sldMkLst>
          <pc:docMk/>
          <pc:sldMk cId="1606480549" sldId="462"/>
        </pc:sldMkLst>
      </pc:sldChg>
      <pc:sldChg chg="add del">
        <pc:chgData name="Lene Sjølie" userId="eadbd4f8-5233-47b8-8c8c-0313aad2d3b0" providerId="ADAL" clId="{85094C46-8DCC-0D47-BC60-369603A2D65D}" dt="2025-07-31T07:45:02.558" v="187" actId="2696"/>
        <pc:sldMkLst>
          <pc:docMk/>
          <pc:sldMk cId="3263505616" sldId="463"/>
        </pc:sldMkLst>
      </pc:sldChg>
      <pc:sldChg chg="add del">
        <pc:chgData name="Lene Sjølie" userId="eadbd4f8-5233-47b8-8c8c-0313aad2d3b0" providerId="ADAL" clId="{85094C46-8DCC-0D47-BC60-369603A2D65D}" dt="2025-07-31T07:45:02.558" v="187" actId="2696"/>
        <pc:sldMkLst>
          <pc:docMk/>
          <pc:sldMk cId="4096591153" sldId="464"/>
        </pc:sldMkLst>
      </pc:sldChg>
      <pc:sldChg chg="add del">
        <pc:chgData name="Lene Sjølie" userId="eadbd4f8-5233-47b8-8c8c-0313aad2d3b0" providerId="ADAL" clId="{85094C46-8DCC-0D47-BC60-369603A2D65D}" dt="2025-07-31T07:45:02.558" v="187" actId="2696"/>
        <pc:sldMkLst>
          <pc:docMk/>
          <pc:sldMk cId="2615887395" sldId="465"/>
        </pc:sldMkLst>
      </pc:sldChg>
      <pc:sldChg chg="add del">
        <pc:chgData name="Lene Sjølie" userId="eadbd4f8-5233-47b8-8c8c-0313aad2d3b0" providerId="ADAL" clId="{85094C46-8DCC-0D47-BC60-369603A2D65D}" dt="2025-07-31T07:45:02.558" v="187" actId="2696"/>
        <pc:sldMkLst>
          <pc:docMk/>
          <pc:sldMk cId="3784660227" sldId="466"/>
        </pc:sldMkLst>
      </pc:sldChg>
      <pc:sldChg chg="add del">
        <pc:chgData name="Lene Sjølie" userId="eadbd4f8-5233-47b8-8c8c-0313aad2d3b0" providerId="ADAL" clId="{85094C46-8DCC-0D47-BC60-369603A2D65D}" dt="2025-07-31T07:45:02.558" v="187" actId="2696"/>
        <pc:sldMkLst>
          <pc:docMk/>
          <pc:sldMk cId="4137187310" sldId="467"/>
        </pc:sldMkLst>
      </pc:sldChg>
      <pc:sldChg chg="add del">
        <pc:chgData name="Lene Sjølie" userId="eadbd4f8-5233-47b8-8c8c-0313aad2d3b0" providerId="ADAL" clId="{85094C46-8DCC-0D47-BC60-369603A2D65D}" dt="2025-07-31T07:45:02.558" v="187" actId="2696"/>
        <pc:sldMkLst>
          <pc:docMk/>
          <pc:sldMk cId="1405259343" sldId="468"/>
        </pc:sldMkLst>
      </pc:sldChg>
      <pc:sldChg chg="add del">
        <pc:chgData name="Lene Sjølie" userId="eadbd4f8-5233-47b8-8c8c-0313aad2d3b0" providerId="ADAL" clId="{85094C46-8DCC-0D47-BC60-369603A2D65D}" dt="2025-07-31T07:45:02.558" v="187" actId="2696"/>
        <pc:sldMkLst>
          <pc:docMk/>
          <pc:sldMk cId="1991541033" sldId="469"/>
        </pc:sldMkLst>
      </pc:sldChg>
      <pc:sldChg chg="add del">
        <pc:chgData name="Lene Sjølie" userId="eadbd4f8-5233-47b8-8c8c-0313aad2d3b0" providerId="ADAL" clId="{85094C46-8DCC-0D47-BC60-369603A2D65D}" dt="2025-07-31T07:45:02.558" v="187" actId="2696"/>
        <pc:sldMkLst>
          <pc:docMk/>
          <pc:sldMk cId="3354905615" sldId="470"/>
        </pc:sldMkLst>
      </pc:sldChg>
      <pc:sldChg chg="add del">
        <pc:chgData name="Lene Sjølie" userId="eadbd4f8-5233-47b8-8c8c-0313aad2d3b0" providerId="ADAL" clId="{85094C46-8DCC-0D47-BC60-369603A2D65D}" dt="2025-07-31T07:45:02.558" v="187" actId="2696"/>
        <pc:sldMkLst>
          <pc:docMk/>
          <pc:sldMk cId="627872938" sldId="471"/>
        </pc:sldMkLst>
      </pc:sldChg>
      <pc:sldChg chg="add del">
        <pc:chgData name="Lene Sjølie" userId="eadbd4f8-5233-47b8-8c8c-0313aad2d3b0" providerId="ADAL" clId="{85094C46-8DCC-0D47-BC60-369603A2D65D}" dt="2025-07-31T07:45:02.558" v="187" actId="2696"/>
        <pc:sldMkLst>
          <pc:docMk/>
          <pc:sldMk cId="1759142239" sldId="472"/>
        </pc:sldMkLst>
      </pc:sldChg>
      <pc:sldChg chg="add del">
        <pc:chgData name="Lene Sjølie" userId="eadbd4f8-5233-47b8-8c8c-0313aad2d3b0" providerId="ADAL" clId="{85094C46-8DCC-0D47-BC60-369603A2D65D}" dt="2025-07-31T07:45:02.558" v="187" actId="2696"/>
        <pc:sldMkLst>
          <pc:docMk/>
          <pc:sldMk cId="2924631166" sldId="473"/>
        </pc:sldMkLst>
      </pc:sldChg>
      <pc:sldChg chg="add del">
        <pc:chgData name="Lene Sjølie" userId="eadbd4f8-5233-47b8-8c8c-0313aad2d3b0" providerId="ADAL" clId="{85094C46-8DCC-0D47-BC60-369603A2D65D}" dt="2025-07-31T07:45:02.558" v="187" actId="2696"/>
        <pc:sldMkLst>
          <pc:docMk/>
          <pc:sldMk cId="1343779712" sldId="474"/>
        </pc:sldMkLst>
      </pc:sldChg>
      <pc:sldChg chg="add del">
        <pc:chgData name="Lene Sjølie" userId="eadbd4f8-5233-47b8-8c8c-0313aad2d3b0" providerId="ADAL" clId="{85094C46-8DCC-0D47-BC60-369603A2D65D}" dt="2025-07-31T07:45:02.558" v="187" actId="2696"/>
        <pc:sldMkLst>
          <pc:docMk/>
          <pc:sldMk cId="208569293" sldId="475"/>
        </pc:sldMkLst>
      </pc:sldChg>
      <pc:sldChg chg="add del">
        <pc:chgData name="Lene Sjølie" userId="eadbd4f8-5233-47b8-8c8c-0313aad2d3b0" providerId="ADAL" clId="{85094C46-8DCC-0D47-BC60-369603A2D65D}" dt="2025-07-31T07:45:02.558" v="187" actId="2696"/>
        <pc:sldMkLst>
          <pc:docMk/>
          <pc:sldMk cId="827768972" sldId="476"/>
        </pc:sldMkLst>
      </pc:sldChg>
      <pc:sldChg chg="add del">
        <pc:chgData name="Lene Sjølie" userId="eadbd4f8-5233-47b8-8c8c-0313aad2d3b0" providerId="ADAL" clId="{85094C46-8DCC-0D47-BC60-369603A2D65D}" dt="2025-07-31T07:45:02.558" v="187" actId="2696"/>
        <pc:sldMkLst>
          <pc:docMk/>
          <pc:sldMk cId="1105140767" sldId="477"/>
        </pc:sldMkLst>
      </pc:sldChg>
      <pc:sldChg chg="add del">
        <pc:chgData name="Lene Sjølie" userId="eadbd4f8-5233-47b8-8c8c-0313aad2d3b0" providerId="ADAL" clId="{85094C46-8DCC-0D47-BC60-369603A2D65D}" dt="2025-07-31T07:45:02.558" v="187" actId="2696"/>
        <pc:sldMkLst>
          <pc:docMk/>
          <pc:sldMk cId="1593539841" sldId="478"/>
        </pc:sldMkLst>
      </pc:sldChg>
      <pc:sldChg chg="add del">
        <pc:chgData name="Lene Sjølie" userId="eadbd4f8-5233-47b8-8c8c-0313aad2d3b0" providerId="ADAL" clId="{85094C46-8DCC-0D47-BC60-369603A2D65D}" dt="2025-07-31T07:45:02.558" v="187" actId="2696"/>
        <pc:sldMkLst>
          <pc:docMk/>
          <pc:sldMk cId="525836366" sldId="479"/>
        </pc:sldMkLst>
      </pc:sldChg>
      <pc:sldChg chg="add del">
        <pc:chgData name="Lene Sjølie" userId="eadbd4f8-5233-47b8-8c8c-0313aad2d3b0" providerId="ADAL" clId="{85094C46-8DCC-0D47-BC60-369603A2D65D}" dt="2025-07-31T07:45:02.558" v="187" actId="2696"/>
        <pc:sldMkLst>
          <pc:docMk/>
          <pc:sldMk cId="2537292688" sldId="480"/>
        </pc:sldMkLst>
      </pc:sldChg>
      <pc:sldChg chg="add del">
        <pc:chgData name="Lene Sjølie" userId="eadbd4f8-5233-47b8-8c8c-0313aad2d3b0" providerId="ADAL" clId="{85094C46-8DCC-0D47-BC60-369603A2D65D}" dt="2025-07-31T07:45:02.558" v="187" actId="2696"/>
        <pc:sldMkLst>
          <pc:docMk/>
          <pc:sldMk cId="3023025141" sldId="481"/>
        </pc:sldMkLst>
      </pc:sldChg>
      <pc:sldChg chg="add del">
        <pc:chgData name="Lene Sjølie" userId="eadbd4f8-5233-47b8-8c8c-0313aad2d3b0" providerId="ADAL" clId="{85094C46-8DCC-0D47-BC60-369603A2D65D}" dt="2025-07-31T07:45:02.558" v="187" actId="2696"/>
        <pc:sldMkLst>
          <pc:docMk/>
          <pc:sldMk cId="2157885168" sldId="482"/>
        </pc:sldMkLst>
      </pc:sldChg>
      <pc:sldChg chg="add del">
        <pc:chgData name="Lene Sjølie" userId="eadbd4f8-5233-47b8-8c8c-0313aad2d3b0" providerId="ADAL" clId="{85094C46-8DCC-0D47-BC60-369603A2D65D}" dt="2025-07-31T07:45:02.558" v="187" actId="2696"/>
        <pc:sldMkLst>
          <pc:docMk/>
          <pc:sldMk cId="3573656578" sldId="483"/>
        </pc:sldMkLst>
      </pc:sldChg>
      <pc:sldChg chg="add del">
        <pc:chgData name="Lene Sjølie" userId="eadbd4f8-5233-47b8-8c8c-0313aad2d3b0" providerId="ADAL" clId="{85094C46-8DCC-0D47-BC60-369603A2D65D}" dt="2025-07-31T07:45:02.558" v="187" actId="2696"/>
        <pc:sldMkLst>
          <pc:docMk/>
          <pc:sldMk cId="1879399194" sldId="484"/>
        </pc:sldMkLst>
      </pc:sldChg>
      <pc:sldChg chg="add del">
        <pc:chgData name="Lene Sjølie" userId="eadbd4f8-5233-47b8-8c8c-0313aad2d3b0" providerId="ADAL" clId="{85094C46-8DCC-0D47-BC60-369603A2D65D}" dt="2025-07-31T07:45:02.558" v="187" actId="2696"/>
        <pc:sldMkLst>
          <pc:docMk/>
          <pc:sldMk cId="633880252" sldId="485"/>
        </pc:sldMkLst>
      </pc:sldChg>
      <pc:sldChg chg="add del">
        <pc:chgData name="Lene Sjølie" userId="eadbd4f8-5233-47b8-8c8c-0313aad2d3b0" providerId="ADAL" clId="{85094C46-8DCC-0D47-BC60-369603A2D65D}" dt="2025-07-31T07:45:02.558" v="187" actId="2696"/>
        <pc:sldMkLst>
          <pc:docMk/>
          <pc:sldMk cId="3627604762" sldId="486"/>
        </pc:sldMkLst>
      </pc:sldChg>
      <pc:sldChg chg="add del">
        <pc:chgData name="Lene Sjølie" userId="eadbd4f8-5233-47b8-8c8c-0313aad2d3b0" providerId="ADAL" clId="{85094C46-8DCC-0D47-BC60-369603A2D65D}" dt="2025-07-31T07:45:02.558" v="187" actId="2696"/>
        <pc:sldMkLst>
          <pc:docMk/>
          <pc:sldMk cId="1911779509" sldId="487"/>
        </pc:sldMkLst>
      </pc:sldChg>
      <pc:sldChg chg="add del">
        <pc:chgData name="Lene Sjølie" userId="eadbd4f8-5233-47b8-8c8c-0313aad2d3b0" providerId="ADAL" clId="{85094C46-8DCC-0D47-BC60-369603A2D65D}" dt="2025-07-31T07:45:02.558" v="187" actId="2696"/>
        <pc:sldMkLst>
          <pc:docMk/>
          <pc:sldMk cId="706299374" sldId="488"/>
        </pc:sldMkLst>
      </pc:sldChg>
      <pc:sldChg chg="add del">
        <pc:chgData name="Lene Sjølie" userId="eadbd4f8-5233-47b8-8c8c-0313aad2d3b0" providerId="ADAL" clId="{85094C46-8DCC-0D47-BC60-369603A2D65D}" dt="2025-07-31T07:45:02.558" v="187" actId="2696"/>
        <pc:sldMkLst>
          <pc:docMk/>
          <pc:sldMk cId="3548987571" sldId="489"/>
        </pc:sldMkLst>
      </pc:sldChg>
      <pc:sldChg chg="add del">
        <pc:chgData name="Lene Sjølie" userId="eadbd4f8-5233-47b8-8c8c-0313aad2d3b0" providerId="ADAL" clId="{85094C46-8DCC-0D47-BC60-369603A2D65D}" dt="2025-07-31T07:45:02.558" v="187" actId="2696"/>
        <pc:sldMkLst>
          <pc:docMk/>
          <pc:sldMk cId="2355681909" sldId="490"/>
        </pc:sldMkLst>
      </pc:sldChg>
      <pc:sldChg chg="add del">
        <pc:chgData name="Lene Sjølie" userId="eadbd4f8-5233-47b8-8c8c-0313aad2d3b0" providerId="ADAL" clId="{85094C46-8DCC-0D47-BC60-369603A2D65D}" dt="2025-07-31T07:45:02.558" v="187" actId="2696"/>
        <pc:sldMkLst>
          <pc:docMk/>
          <pc:sldMk cId="2742212375" sldId="491"/>
        </pc:sldMkLst>
      </pc:sldChg>
      <pc:sldChg chg="add del">
        <pc:chgData name="Lene Sjølie" userId="eadbd4f8-5233-47b8-8c8c-0313aad2d3b0" providerId="ADAL" clId="{85094C46-8DCC-0D47-BC60-369603A2D65D}" dt="2025-07-31T07:45:02.558" v="187" actId="2696"/>
        <pc:sldMkLst>
          <pc:docMk/>
          <pc:sldMk cId="58164421" sldId="492"/>
        </pc:sldMkLst>
      </pc:sldChg>
      <pc:sldChg chg="add del">
        <pc:chgData name="Lene Sjølie" userId="eadbd4f8-5233-47b8-8c8c-0313aad2d3b0" providerId="ADAL" clId="{85094C46-8DCC-0D47-BC60-369603A2D65D}" dt="2025-07-31T07:45:02.558" v="187" actId="2696"/>
        <pc:sldMkLst>
          <pc:docMk/>
          <pc:sldMk cId="3903015103" sldId="493"/>
        </pc:sldMkLst>
      </pc:sldChg>
      <pc:sldChg chg="add del">
        <pc:chgData name="Lene Sjølie" userId="eadbd4f8-5233-47b8-8c8c-0313aad2d3b0" providerId="ADAL" clId="{85094C46-8DCC-0D47-BC60-369603A2D65D}" dt="2025-07-31T07:45:02.558" v="187" actId="2696"/>
        <pc:sldMkLst>
          <pc:docMk/>
          <pc:sldMk cId="789672821" sldId="494"/>
        </pc:sldMkLst>
      </pc:sldChg>
      <pc:sldChg chg="add del">
        <pc:chgData name="Lene Sjølie" userId="eadbd4f8-5233-47b8-8c8c-0313aad2d3b0" providerId="ADAL" clId="{85094C46-8DCC-0D47-BC60-369603A2D65D}" dt="2025-07-31T07:45:02.558" v="187" actId="2696"/>
        <pc:sldMkLst>
          <pc:docMk/>
          <pc:sldMk cId="3548115863" sldId="495"/>
        </pc:sldMkLst>
      </pc:sldChg>
      <pc:sldChg chg="add del">
        <pc:chgData name="Lene Sjølie" userId="eadbd4f8-5233-47b8-8c8c-0313aad2d3b0" providerId="ADAL" clId="{85094C46-8DCC-0D47-BC60-369603A2D65D}" dt="2025-07-31T07:45:02.558" v="187" actId="2696"/>
        <pc:sldMkLst>
          <pc:docMk/>
          <pc:sldMk cId="2099027496" sldId="496"/>
        </pc:sldMkLst>
      </pc:sldChg>
      <pc:sldChg chg="add del">
        <pc:chgData name="Lene Sjølie" userId="eadbd4f8-5233-47b8-8c8c-0313aad2d3b0" providerId="ADAL" clId="{85094C46-8DCC-0D47-BC60-369603A2D65D}" dt="2025-07-31T07:45:02.558" v="187" actId="2696"/>
        <pc:sldMkLst>
          <pc:docMk/>
          <pc:sldMk cId="944890109" sldId="497"/>
        </pc:sldMkLst>
      </pc:sldChg>
      <pc:sldChg chg="add del">
        <pc:chgData name="Lene Sjølie" userId="eadbd4f8-5233-47b8-8c8c-0313aad2d3b0" providerId="ADAL" clId="{85094C46-8DCC-0D47-BC60-369603A2D65D}" dt="2025-07-31T07:45:02.558" v="187" actId="2696"/>
        <pc:sldMkLst>
          <pc:docMk/>
          <pc:sldMk cId="3151334213" sldId="498"/>
        </pc:sldMkLst>
      </pc:sldChg>
      <pc:sldChg chg="add del">
        <pc:chgData name="Lene Sjølie" userId="eadbd4f8-5233-47b8-8c8c-0313aad2d3b0" providerId="ADAL" clId="{85094C46-8DCC-0D47-BC60-369603A2D65D}" dt="2025-07-31T07:45:02.558" v="187" actId="2696"/>
        <pc:sldMkLst>
          <pc:docMk/>
          <pc:sldMk cId="400922744" sldId="499"/>
        </pc:sldMkLst>
      </pc:sldChg>
      <pc:sldChg chg="add mod modShow">
        <pc:chgData name="Lene Sjølie" userId="eadbd4f8-5233-47b8-8c8c-0313aad2d3b0" providerId="ADAL" clId="{85094C46-8DCC-0D47-BC60-369603A2D65D}" dt="2025-07-31T07:44:55.130" v="186" actId="729"/>
        <pc:sldMkLst>
          <pc:docMk/>
          <pc:sldMk cId="3964111477" sldId="500"/>
        </pc:sldMkLst>
      </pc:sldChg>
      <pc:sldChg chg="add del">
        <pc:chgData name="Lene Sjølie" userId="eadbd4f8-5233-47b8-8c8c-0313aad2d3b0" providerId="ADAL" clId="{85094C46-8DCC-0D47-BC60-369603A2D65D}" dt="2025-07-31T07:44:48.855" v="185" actId="2696"/>
        <pc:sldMkLst>
          <pc:docMk/>
          <pc:sldMk cId="2391580043" sldId="501"/>
        </pc:sldMkLst>
      </pc:sldChg>
      <pc:sldChg chg="add del">
        <pc:chgData name="Lene Sjølie" userId="eadbd4f8-5233-47b8-8c8c-0313aad2d3b0" providerId="ADAL" clId="{85094C46-8DCC-0D47-BC60-369603A2D65D}" dt="2025-07-31T07:48:01.129" v="189" actId="2696"/>
        <pc:sldMkLst>
          <pc:docMk/>
          <pc:sldMk cId="2913557710" sldId="501"/>
        </pc:sldMkLst>
      </pc:sldChg>
      <pc:sldChg chg="add del">
        <pc:chgData name="Lene Sjølie" userId="eadbd4f8-5233-47b8-8c8c-0313aad2d3b0" providerId="ADAL" clId="{85094C46-8DCC-0D47-BC60-369603A2D65D}" dt="2025-07-31T07:44:48.855" v="185" actId="2696"/>
        <pc:sldMkLst>
          <pc:docMk/>
          <pc:sldMk cId="1230269518" sldId="502"/>
        </pc:sldMkLst>
      </pc:sldChg>
      <pc:sldChg chg="add del">
        <pc:chgData name="Lene Sjølie" userId="eadbd4f8-5233-47b8-8c8c-0313aad2d3b0" providerId="ADAL" clId="{85094C46-8DCC-0D47-BC60-369603A2D65D}" dt="2025-07-31T07:48:01.129" v="189" actId="2696"/>
        <pc:sldMkLst>
          <pc:docMk/>
          <pc:sldMk cId="1756949137" sldId="502"/>
        </pc:sldMkLst>
      </pc:sldChg>
      <pc:sldChg chg="add del">
        <pc:chgData name="Lene Sjølie" userId="eadbd4f8-5233-47b8-8c8c-0313aad2d3b0" providerId="ADAL" clId="{85094C46-8DCC-0D47-BC60-369603A2D65D}" dt="2025-07-31T07:44:48.855" v="185" actId="2696"/>
        <pc:sldMkLst>
          <pc:docMk/>
          <pc:sldMk cId="965552850" sldId="503"/>
        </pc:sldMkLst>
      </pc:sldChg>
      <pc:sldChg chg="add del">
        <pc:chgData name="Lene Sjølie" userId="eadbd4f8-5233-47b8-8c8c-0313aad2d3b0" providerId="ADAL" clId="{85094C46-8DCC-0D47-BC60-369603A2D65D}" dt="2025-07-31T07:48:01.129" v="189" actId="2696"/>
        <pc:sldMkLst>
          <pc:docMk/>
          <pc:sldMk cId="2585733985" sldId="503"/>
        </pc:sldMkLst>
      </pc:sldChg>
      <pc:sldChg chg="add del">
        <pc:chgData name="Lene Sjølie" userId="eadbd4f8-5233-47b8-8c8c-0313aad2d3b0" providerId="ADAL" clId="{85094C46-8DCC-0D47-BC60-369603A2D65D}" dt="2025-07-31T07:48:01.129" v="189" actId="2696"/>
        <pc:sldMkLst>
          <pc:docMk/>
          <pc:sldMk cId="607557139" sldId="504"/>
        </pc:sldMkLst>
      </pc:sldChg>
      <pc:sldChg chg="add del">
        <pc:chgData name="Lene Sjølie" userId="eadbd4f8-5233-47b8-8c8c-0313aad2d3b0" providerId="ADAL" clId="{85094C46-8DCC-0D47-BC60-369603A2D65D}" dt="2025-07-31T07:44:48.855" v="185" actId="2696"/>
        <pc:sldMkLst>
          <pc:docMk/>
          <pc:sldMk cId="3295441739" sldId="504"/>
        </pc:sldMkLst>
      </pc:sldChg>
      <pc:sldChg chg="add del">
        <pc:chgData name="Lene Sjølie" userId="eadbd4f8-5233-47b8-8c8c-0313aad2d3b0" providerId="ADAL" clId="{85094C46-8DCC-0D47-BC60-369603A2D65D}" dt="2025-07-31T07:48:01.129" v="189" actId="2696"/>
        <pc:sldMkLst>
          <pc:docMk/>
          <pc:sldMk cId="277484762" sldId="505"/>
        </pc:sldMkLst>
      </pc:sldChg>
      <pc:sldChg chg="add del">
        <pc:chgData name="Lene Sjølie" userId="eadbd4f8-5233-47b8-8c8c-0313aad2d3b0" providerId="ADAL" clId="{85094C46-8DCC-0D47-BC60-369603A2D65D}" dt="2025-07-31T07:44:48.855" v="185" actId="2696"/>
        <pc:sldMkLst>
          <pc:docMk/>
          <pc:sldMk cId="1760297884" sldId="505"/>
        </pc:sldMkLst>
      </pc:sldChg>
      <pc:sldChg chg="add del">
        <pc:chgData name="Lene Sjølie" userId="eadbd4f8-5233-47b8-8c8c-0313aad2d3b0" providerId="ADAL" clId="{85094C46-8DCC-0D47-BC60-369603A2D65D}" dt="2025-07-31T07:48:01.129" v="189" actId="2696"/>
        <pc:sldMkLst>
          <pc:docMk/>
          <pc:sldMk cId="64358547" sldId="506"/>
        </pc:sldMkLst>
      </pc:sldChg>
      <pc:sldChg chg="add del">
        <pc:chgData name="Lene Sjølie" userId="eadbd4f8-5233-47b8-8c8c-0313aad2d3b0" providerId="ADAL" clId="{85094C46-8DCC-0D47-BC60-369603A2D65D}" dt="2025-07-31T07:48:01.129" v="189" actId="2696"/>
        <pc:sldMkLst>
          <pc:docMk/>
          <pc:sldMk cId="1074785964" sldId="507"/>
        </pc:sldMkLst>
      </pc:sldChg>
      <pc:sldChg chg="add del">
        <pc:chgData name="Lene Sjølie" userId="eadbd4f8-5233-47b8-8c8c-0313aad2d3b0" providerId="ADAL" clId="{85094C46-8DCC-0D47-BC60-369603A2D65D}" dt="2025-07-31T07:48:01.129" v="189" actId="2696"/>
        <pc:sldMkLst>
          <pc:docMk/>
          <pc:sldMk cId="201261239" sldId="508"/>
        </pc:sldMkLst>
      </pc:sldChg>
      <pc:sldChg chg="add del">
        <pc:chgData name="Lene Sjølie" userId="eadbd4f8-5233-47b8-8c8c-0313aad2d3b0" providerId="ADAL" clId="{85094C46-8DCC-0D47-BC60-369603A2D65D}" dt="2025-07-31T07:48:01.129" v="189" actId="2696"/>
        <pc:sldMkLst>
          <pc:docMk/>
          <pc:sldMk cId="859476553" sldId="509"/>
        </pc:sldMkLst>
      </pc:sldChg>
      <pc:sldChg chg="add del">
        <pc:chgData name="Lene Sjølie" userId="eadbd4f8-5233-47b8-8c8c-0313aad2d3b0" providerId="ADAL" clId="{85094C46-8DCC-0D47-BC60-369603A2D65D}" dt="2025-07-31T07:48:01.129" v="189" actId="2696"/>
        <pc:sldMkLst>
          <pc:docMk/>
          <pc:sldMk cId="385076244" sldId="510"/>
        </pc:sldMkLst>
      </pc:sldChg>
      <pc:sldChg chg="add del">
        <pc:chgData name="Lene Sjølie" userId="eadbd4f8-5233-47b8-8c8c-0313aad2d3b0" providerId="ADAL" clId="{85094C46-8DCC-0D47-BC60-369603A2D65D}" dt="2025-07-31T07:48:01.129" v="189" actId="2696"/>
        <pc:sldMkLst>
          <pc:docMk/>
          <pc:sldMk cId="3429677127" sldId="511"/>
        </pc:sldMkLst>
      </pc:sldChg>
      <pc:sldChg chg="add del">
        <pc:chgData name="Lene Sjølie" userId="eadbd4f8-5233-47b8-8c8c-0313aad2d3b0" providerId="ADAL" clId="{85094C46-8DCC-0D47-BC60-369603A2D65D}" dt="2025-07-31T07:48:01.129" v="189" actId="2696"/>
        <pc:sldMkLst>
          <pc:docMk/>
          <pc:sldMk cId="3275070475" sldId="512"/>
        </pc:sldMkLst>
      </pc:sldChg>
      <pc:sldChg chg="add del">
        <pc:chgData name="Lene Sjølie" userId="eadbd4f8-5233-47b8-8c8c-0313aad2d3b0" providerId="ADAL" clId="{85094C46-8DCC-0D47-BC60-369603A2D65D}" dt="2025-07-31T07:48:01.129" v="189" actId="2696"/>
        <pc:sldMkLst>
          <pc:docMk/>
          <pc:sldMk cId="792733315" sldId="513"/>
        </pc:sldMkLst>
      </pc:sldChg>
      <pc:sldChg chg="add del">
        <pc:chgData name="Lene Sjølie" userId="eadbd4f8-5233-47b8-8c8c-0313aad2d3b0" providerId="ADAL" clId="{85094C46-8DCC-0D47-BC60-369603A2D65D}" dt="2025-07-31T07:48:01.129" v="189" actId="2696"/>
        <pc:sldMkLst>
          <pc:docMk/>
          <pc:sldMk cId="3835353469" sldId="514"/>
        </pc:sldMkLst>
      </pc:sldChg>
      <pc:sldChg chg="add del">
        <pc:chgData name="Lene Sjølie" userId="eadbd4f8-5233-47b8-8c8c-0313aad2d3b0" providerId="ADAL" clId="{85094C46-8DCC-0D47-BC60-369603A2D65D}" dt="2025-07-31T07:48:01.129" v="189" actId="2696"/>
        <pc:sldMkLst>
          <pc:docMk/>
          <pc:sldMk cId="1859635582" sldId="515"/>
        </pc:sldMkLst>
      </pc:sldChg>
      <pc:sldChg chg="add del">
        <pc:chgData name="Lene Sjølie" userId="eadbd4f8-5233-47b8-8c8c-0313aad2d3b0" providerId="ADAL" clId="{85094C46-8DCC-0D47-BC60-369603A2D65D}" dt="2025-07-31T07:48:01.129" v="189" actId="2696"/>
        <pc:sldMkLst>
          <pc:docMk/>
          <pc:sldMk cId="853870492" sldId="516"/>
        </pc:sldMkLst>
      </pc:sldChg>
      <pc:sldChg chg="add del">
        <pc:chgData name="Lene Sjølie" userId="eadbd4f8-5233-47b8-8c8c-0313aad2d3b0" providerId="ADAL" clId="{85094C46-8DCC-0D47-BC60-369603A2D65D}" dt="2025-07-31T07:48:01.129" v="189" actId="2696"/>
        <pc:sldMkLst>
          <pc:docMk/>
          <pc:sldMk cId="1065188028" sldId="517"/>
        </pc:sldMkLst>
      </pc:sldChg>
      <pc:sldChg chg="add del">
        <pc:chgData name="Lene Sjølie" userId="eadbd4f8-5233-47b8-8c8c-0313aad2d3b0" providerId="ADAL" clId="{85094C46-8DCC-0D47-BC60-369603A2D65D}" dt="2025-07-31T07:48:01.129" v="189" actId="2696"/>
        <pc:sldMkLst>
          <pc:docMk/>
          <pc:sldMk cId="1813881197" sldId="518"/>
        </pc:sldMkLst>
      </pc:sldChg>
      <pc:sldChg chg="add del">
        <pc:chgData name="Lene Sjølie" userId="eadbd4f8-5233-47b8-8c8c-0313aad2d3b0" providerId="ADAL" clId="{85094C46-8DCC-0D47-BC60-369603A2D65D}" dt="2025-07-31T07:48:01.129" v="189" actId="2696"/>
        <pc:sldMkLst>
          <pc:docMk/>
          <pc:sldMk cId="2566056015" sldId="519"/>
        </pc:sldMkLst>
      </pc:sldChg>
      <pc:sldChg chg="add del">
        <pc:chgData name="Lene Sjølie" userId="eadbd4f8-5233-47b8-8c8c-0313aad2d3b0" providerId="ADAL" clId="{85094C46-8DCC-0D47-BC60-369603A2D65D}" dt="2025-07-31T07:48:01.129" v="189" actId="2696"/>
        <pc:sldMkLst>
          <pc:docMk/>
          <pc:sldMk cId="2130332503" sldId="520"/>
        </pc:sldMkLst>
      </pc:sldChg>
      <pc:sldChg chg="add del">
        <pc:chgData name="Lene Sjølie" userId="eadbd4f8-5233-47b8-8c8c-0313aad2d3b0" providerId="ADAL" clId="{85094C46-8DCC-0D47-BC60-369603A2D65D}" dt="2025-07-31T07:48:01.129" v="189" actId="2696"/>
        <pc:sldMkLst>
          <pc:docMk/>
          <pc:sldMk cId="1793909092" sldId="521"/>
        </pc:sldMkLst>
      </pc:sldChg>
      <pc:sldChg chg="add del">
        <pc:chgData name="Lene Sjølie" userId="eadbd4f8-5233-47b8-8c8c-0313aad2d3b0" providerId="ADAL" clId="{85094C46-8DCC-0D47-BC60-369603A2D65D}" dt="2025-07-31T07:48:01.129" v="189" actId="2696"/>
        <pc:sldMkLst>
          <pc:docMk/>
          <pc:sldMk cId="2721947905" sldId="522"/>
        </pc:sldMkLst>
      </pc:sldChg>
      <pc:sldChg chg="add del">
        <pc:chgData name="Lene Sjølie" userId="eadbd4f8-5233-47b8-8c8c-0313aad2d3b0" providerId="ADAL" clId="{85094C46-8DCC-0D47-BC60-369603A2D65D}" dt="2025-07-31T07:48:01.129" v="189" actId="2696"/>
        <pc:sldMkLst>
          <pc:docMk/>
          <pc:sldMk cId="3696444564" sldId="523"/>
        </pc:sldMkLst>
      </pc:sldChg>
      <pc:sldChg chg="add del">
        <pc:chgData name="Lene Sjølie" userId="eadbd4f8-5233-47b8-8c8c-0313aad2d3b0" providerId="ADAL" clId="{85094C46-8DCC-0D47-BC60-369603A2D65D}" dt="2025-07-31T07:48:01.129" v="189" actId="2696"/>
        <pc:sldMkLst>
          <pc:docMk/>
          <pc:sldMk cId="3098863465" sldId="524"/>
        </pc:sldMkLst>
      </pc:sldChg>
      <pc:sldChg chg="add del">
        <pc:chgData name="Lene Sjølie" userId="eadbd4f8-5233-47b8-8c8c-0313aad2d3b0" providerId="ADAL" clId="{85094C46-8DCC-0D47-BC60-369603A2D65D}" dt="2025-07-31T07:48:01.129" v="189" actId="2696"/>
        <pc:sldMkLst>
          <pc:docMk/>
          <pc:sldMk cId="86480533" sldId="525"/>
        </pc:sldMkLst>
      </pc:sldChg>
      <pc:sldChg chg="add del">
        <pc:chgData name="Lene Sjølie" userId="eadbd4f8-5233-47b8-8c8c-0313aad2d3b0" providerId="ADAL" clId="{85094C46-8DCC-0D47-BC60-369603A2D65D}" dt="2025-07-31T07:48:01.129" v="189" actId="2696"/>
        <pc:sldMkLst>
          <pc:docMk/>
          <pc:sldMk cId="125871925" sldId="526"/>
        </pc:sldMkLst>
      </pc:sldChg>
      <pc:sldChg chg="add del">
        <pc:chgData name="Lene Sjølie" userId="eadbd4f8-5233-47b8-8c8c-0313aad2d3b0" providerId="ADAL" clId="{85094C46-8DCC-0D47-BC60-369603A2D65D}" dt="2025-07-31T07:48:01.129" v="189" actId="2696"/>
        <pc:sldMkLst>
          <pc:docMk/>
          <pc:sldMk cId="700111752" sldId="527"/>
        </pc:sldMkLst>
      </pc:sldChg>
      <pc:sldChg chg="add del">
        <pc:chgData name="Lene Sjølie" userId="eadbd4f8-5233-47b8-8c8c-0313aad2d3b0" providerId="ADAL" clId="{85094C46-8DCC-0D47-BC60-369603A2D65D}" dt="2025-07-31T07:48:01.129" v="189" actId="2696"/>
        <pc:sldMkLst>
          <pc:docMk/>
          <pc:sldMk cId="4134769632" sldId="528"/>
        </pc:sldMkLst>
      </pc:sldChg>
      <pc:sldChg chg="add del">
        <pc:chgData name="Lene Sjølie" userId="eadbd4f8-5233-47b8-8c8c-0313aad2d3b0" providerId="ADAL" clId="{85094C46-8DCC-0D47-BC60-369603A2D65D}" dt="2025-07-31T07:48:01.129" v="189" actId="2696"/>
        <pc:sldMkLst>
          <pc:docMk/>
          <pc:sldMk cId="2266478277" sldId="529"/>
        </pc:sldMkLst>
      </pc:sldChg>
      <pc:sldChg chg="add del">
        <pc:chgData name="Lene Sjølie" userId="eadbd4f8-5233-47b8-8c8c-0313aad2d3b0" providerId="ADAL" clId="{85094C46-8DCC-0D47-BC60-369603A2D65D}" dt="2025-07-31T07:48:01.129" v="189" actId="2696"/>
        <pc:sldMkLst>
          <pc:docMk/>
          <pc:sldMk cId="391182329" sldId="530"/>
        </pc:sldMkLst>
      </pc:sldChg>
      <pc:sldChg chg="add del">
        <pc:chgData name="Lene Sjølie" userId="eadbd4f8-5233-47b8-8c8c-0313aad2d3b0" providerId="ADAL" clId="{85094C46-8DCC-0D47-BC60-369603A2D65D}" dt="2025-07-31T07:48:01.129" v="189" actId="2696"/>
        <pc:sldMkLst>
          <pc:docMk/>
          <pc:sldMk cId="4109631376" sldId="531"/>
        </pc:sldMkLst>
      </pc:sldChg>
      <pc:sldChg chg="add del">
        <pc:chgData name="Lene Sjølie" userId="eadbd4f8-5233-47b8-8c8c-0313aad2d3b0" providerId="ADAL" clId="{85094C46-8DCC-0D47-BC60-369603A2D65D}" dt="2025-07-31T07:48:01.129" v="189" actId="2696"/>
        <pc:sldMkLst>
          <pc:docMk/>
          <pc:sldMk cId="1335601365" sldId="532"/>
        </pc:sldMkLst>
      </pc:sldChg>
      <pc:sldChg chg="add del">
        <pc:chgData name="Lene Sjølie" userId="eadbd4f8-5233-47b8-8c8c-0313aad2d3b0" providerId="ADAL" clId="{85094C46-8DCC-0D47-BC60-369603A2D65D}" dt="2025-07-31T07:48:01.129" v="189" actId="2696"/>
        <pc:sldMkLst>
          <pc:docMk/>
          <pc:sldMk cId="3850976638" sldId="533"/>
        </pc:sldMkLst>
      </pc:sldChg>
      <pc:sldChg chg="add del">
        <pc:chgData name="Lene Sjølie" userId="eadbd4f8-5233-47b8-8c8c-0313aad2d3b0" providerId="ADAL" clId="{85094C46-8DCC-0D47-BC60-369603A2D65D}" dt="2025-07-31T07:48:01.129" v="189" actId="2696"/>
        <pc:sldMkLst>
          <pc:docMk/>
          <pc:sldMk cId="1595740584" sldId="534"/>
        </pc:sldMkLst>
      </pc:sldChg>
      <pc:sldChg chg="add del">
        <pc:chgData name="Lene Sjølie" userId="eadbd4f8-5233-47b8-8c8c-0313aad2d3b0" providerId="ADAL" clId="{85094C46-8DCC-0D47-BC60-369603A2D65D}" dt="2025-07-31T07:48:01.129" v="189" actId="2696"/>
        <pc:sldMkLst>
          <pc:docMk/>
          <pc:sldMk cId="3598384628" sldId="535"/>
        </pc:sldMkLst>
      </pc:sldChg>
      <pc:sldChg chg="add del">
        <pc:chgData name="Lene Sjølie" userId="eadbd4f8-5233-47b8-8c8c-0313aad2d3b0" providerId="ADAL" clId="{85094C46-8DCC-0D47-BC60-369603A2D65D}" dt="2025-07-31T07:48:01.129" v="189" actId="2696"/>
        <pc:sldMkLst>
          <pc:docMk/>
          <pc:sldMk cId="2532439584" sldId="536"/>
        </pc:sldMkLst>
      </pc:sldChg>
      <pc:sldChg chg="add del">
        <pc:chgData name="Lene Sjølie" userId="eadbd4f8-5233-47b8-8c8c-0313aad2d3b0" providerId="ADAL" clId="{85094C46-8DCC-0D47-BC60-369603A2D65D}" dt="2025-07-31T07:48:01.129" v="189" actId="2696"/>
        <pc:sldMkLst>
          <pc:docMk/>
          <pc:sldMk cId="3496004113" sldId="537"/>
        </pc:sldMkLst>
      </pc:sldChg>
      <pc:sldChg chg="add del">
        <pc:chgData name="Lene Sjølie" userId="eadbd4f8-5233-47b8-8c8c-0313aad2d3b0" providerId="ADAL" clId="{85094C46-8DCC-0D47-BC60-369603A2D65D}" dt="2025-07-31T07:48:01.129" v="189" actId="2696"/>
        <pc:sldMkLst>
          <pc:docMk/>
          <pc:sldMk cId="2961900361" sldId="538"/>
        </pc:sldMkLst>
      </pc:sldChg>
      <pc:sldChg chg="add del">
        <pc:chgData name="Lene Sjølie" userId="eadbd4f8-5233-47b8-8c8c-0313aad2d3b0" providerId="ADAL" clId="{85094C46-8DCC-0D47-BC60-369603A2D65D}" dt="2025-07-31T07:48:01.129" v="189" actId="2696"/>
        <pc:sldMkLst>
          <pc:docMk/>
          <pc:sldMk cId="676377035" sldId="539"/>
        </pc:sldMkLst>
      </pc:sldChg>
      <pc:sldChg chg="add del">
        <pc:chgData name="Lene Sjølie" userId="eadbd4f8-5233-47b8-8c8c-0313aad2d3b0" providerId="ADAL" clId="{85094C46-8DCC-0D47-BC60-369603A2D65D}" dt="2025-07-31T07:48:01.129" v="189" actId="2696"/>
        <pc:sldMkLst>
          <pc:docMk/>
          <pc:sldMk cId="3074289587" sldId="540"/>
        </pc:sldMkLst>
      </pc:sldChg>
      <pc:sldChg chg="add del">
        <pc:chgData name="Lene Sjølie" userId="eadbd4f8-5233-47b8-8c8c-0313aad2d3b0" providerId="ADAL" clId="{85094C46-8DCC-0D47-BC60-369603A2D65D}" dt="2025-07-31T07:48:01.129" v="189" actId="2696"/>
        <pc:sldMkLst>
          <pc:docMk/>
          <pc:sldMk cId="2838735542" sldId="541"/>
        </pc:sldMkLst>
      </pc:sldChg>
      <pc:sldChg chg="add del">
        <pc:chgData name="Lene Sjølie" userId="eadbd4f8-5233-47b8-8c8c-0313aad2d3b0" providerId="ADAL" clId="{85094C46-8DCC-0D47-BC60-369603A2D65D}" dt="2025-07-31T07:48:01.129" v="189" actId="2696"/>
        <pc:sldMkLst>
          <pc:docMk/>
          <pc:sldMk cId="3725711058" sldId="542"/>
        </pc:sldMkLst>
      </pc:sldChg>
      <pc:sldChg chg="add del">
        <pc:chgData name="Lene Sjølie" userId="eadbd4f8-5233-47b8-8c8c-0313aad2d3b0" providerId="ADAL" clId="{85094C46-8DCC-0D47-BC60-369603A2D65D}" dt="2025-07-31T07:48:01.129" v="189" actId="2696"/>
        <pc:sldMkLst>
          <pc:docMk/>
          <pc:sldMk cId="1564894757" sldId="543"/>
        </pc:sldMkLst>
      </pc:sldChg>
      <pc:sldChg chg="add del">
        <pc:chgData name="Lene Sjølie" userId="eadbd4f8-5233-47b8-8c8c-0313aad2d3b0" providerId="ADAL" clId="{85094C46-8DCC-0D47-BC60-369603A2D65D}" dt="2025-07-31T07:48:01.129" v="189" actId="2696"/>
        <pc:sldMkLst>
          <pc:docMk/>
          <pc:sldMk cId="2742381362" sldId="544"/>
        </pc:sldMkLst>
      </pc:sldChg>
      <pc:sldChg chg="add del">
        <pc:chgData name="Lene Sjølie" userId="eadbd4f8-5233-47b8-8c8c-0313aad2d3b0" providerId="ADAL" clId="{85094C46-8DCC-0D47-BC60-369603A2D65D}" dt="2025-07-31T07:48:01.129" v="189" actId="2696"/>
        <pc:sldMkLst>
          <pc:docMk/>
          <pc:sldMk cId="4068783242" sldId="545"/>
        </pc:sldMkLst>
      </pc:sldChg>
      <pc:sldChg chg="add del">
        <pc:chgData name="Lene Sjølie" userId="eadbd4f8-5233-47b8-8c8c-0313aad2d3b0" providerId="ADAL" clId="{85094C46-8DCC-0D47-BC60-369603A2D65D}" dt="2025-07-31T07:48:01.129" v="189" actId="2696"/>
        <pc:sldMkLst>
          <pc:docMk/>
          <pc:sldMk cId="770911478" sldId="546"/>
        </pc:sldMkLst>
      </pc:sldChg>
      <pc:sldChg chg="add del">
        <pc:chgData name="Lene Sjølie" userId="eadbd4f8-5233-47b8-8c8c-0313aad2d3b0" providerId="ADAL" clId="{85094C46-8DCC-0D47-BC60-369603A2D65D}" dt="2025-07-31T07:48:01.129" v="189" actId="2696"/>
        <pc:sldMkLst>
          <pc:docMk/>
          <pc:sldMk cId="2764552278" sldId="547"/>
        </pc:sldMkLst>
      </pc:sldChg>
      <pc:sldChg chg="add del">
        <pc:chgData name="Lene Sjølie" userId="eadbd4f8-5233-47b8-8c8c-0313aad2d3b0" providerId="ADAL" clId="{85094C46-8DCC-0D47-BC60-369603A2D65D}" dt="2025-07-31T07:48:01.129" v="189" actId="2696"/>
        <pc:sldMkLst>
          <pc:docMk/>
          <pc:sldMk cId="158896392" sldId="548"/>
        </pc:sldMkLst>
      </pc:sldChg>
      <pc:sldChg chg="add del">
        <pc:chgData name="Lene Sjølie" userId="eadbd4f8-5233-47b8-8c8c-0313aad2d3b0" providerId="ADAL" clId="{85094C46-8DCC-0D47-BC60-369603A2D65D}" dt="2025-07-31T07:48:01.129" v="189" actId="2696"/>
        <pc:sldMkLst>
          <pc:docMk/>
          <pc:sldMk cId="150163391" sldId="549"/>
        </pc:sldMkLst>
      </pc:sldChg>
      <pc:sldChg chg="add del">
        <pc:chgData name="Lene Sjølie" userId="eadbd4f8-5233-47b8-8c8c-0313aad2d3b0" providerId="ADAL" clId="{85094C46-8DCC-0D47-BC60-369603A2D65D}" dt="2025-07-31T07:48:01.129" v="189" actId="2696"/>
        <pc:sldMkLst>
          <pc:docMk/>
          <pc:sldMk cId="1402510382" sldId="550"/>
        </pc:sldMkLst>
      </pc:sldChg>
      <pc:sldChg chg="add del">
        <pc:chgData name="Lene Sjølie" userId="eadbd4f8-5233-47b8-8c8c-0313aad2d3b0" providerId="ADAL" clId="{85094C46-8DCC-0D47-BC60-369603A2D65D}" dt="2025-07-31T07:48:01.129" v="189" actId="2696"/>
        <pc:sldMkLst>
          <pc:docMk/>
          <pc:sldMk cId="850373212" sldId="551"/>
        </pc:sldMkLst>
      </pc:sldChg>
      <pc:sldChg chg="add del">
        <pc:chgData name="Lene Sjølie" userId="eadbd4f8-5233-47b8-8c8c-0313aad2d3b0" providerId="ADAL" clId="{85094C46-8DCC-0D47-BC60-369603A2D65D}" dt="2025-07-31T07:48:01.129" v="189" actId="2696"/>
        <pc:sldMkLst>
          <pc:docMk/>
          <pc:sldMk cId="156990221" sldId="552"/>
        </pc:sldMkLst>
      </pc:sldChg>
      <pc:sldChg chg="add del">
        <pc:chgData name="Lene Sjølie" userId="eadbd4f8-5233-47b8-8c8c-0313aad2d3b0" providerId="ADAL" clId="{85094C46-8DCC-0D47-BC60-369603A2D65D}" dt="2025-07-31T07:48:01.129" v="189" actId="2696"/>
        <pc:sldMkLst>
          <pc:docMk/>
          <pc:sldMk cId="505981241" sldId="553"/>
        </pc:sldMkLst>
      </pc:sldChg>
      <pc:sldChg chg="add del">
        <pc:chgData name="Lene Sjølie" userId="eadbd4f8-5233-47b8-8c8c-0313aad2d3b0" providerId="ADAL" clId="{85094C46-8DCC-0D47-BC60-369603A2D65D}" dt="2025-07-31T07:48:01.129" v="189" actId="2696"/>
        <pc:sldMkLst>
          <pc:docMk/>
          <pc:sldMk cId="654779854" sldId="554"/>
        </pc:sldMkLst>
      </pc:sldChg>
      <pc:sldChg chg="add del">
        <pc:chgData name="Lene Sjølie" userId="eadbd4f8-5233-47b8-8c8c-0313aad2d3b0" providerId="ADAL" clId="{85094C46-8DCC-0D47-BC60-369603A2D65D}" dt="2025-07-31T07:48:01.129" v="189" actId="2696"/>
        <pc:sldMkLst>
          <pc:docMk/>
          <pc:sldMk cId="2520076881" sldId="555"/>
        </pc:sldMkLst>
      </pc:sldChg>
      <pc:sldChg chg="add del">
        <pc:chgData name="Lene Sjølie" userId="eadbd4f8-5233-47b8-8c8c-0313aad2d3b0" providerId="ADAL" clId="{85094C46-8DCC-0D47-BC60-369603A2D65D}" dt="2025-07-31T07:48:01.129" v="189" actId="2696"/>
        <pc:sldMkLst>
          <pc:docMk/>
          <pc:sldMk cId="4292950864" sldId="556"/>
        </pc:sldMkLst>
      </pc:sldChg>
      <pc:sldChg chg="add del">
        <pc:chgData name="Lene Sjølie" userId="eadbd4f8-5233-47b8-8c8c-0313aad2d3b0" providerId="ADAL" clId="{85094C46-8DCC-0D47-BC60-369603A2D65D}" dt="2025-07-31T07:48:01.129" v="189" actId="2696"/>
        <pc:sldMkLst>
          <pc:docMk/>
          <pc:sldMk cId="794231257" sldId="557"/>
        </pc:sldMkLst>
      </pc:sldChg>
      <pc:sldChg chg="add del">
        <pc:chgData name="Lene Sjølie" userId="eadbd4f8-5233-47b8-8c8c-0313aad2d3b0" providerId="ADAL" clId="{85094C46-8DCC-0D47-BC60-369603A2D65D}" dt="2025-07-31T07:48:01.129" v="189" actId="2696"/>
        <pc:sldMkLst>
          <pc:docMk/>
          <pc:sldMk cId="2416519047" sldId="558"/>
        </pc:sldMkLst>
      </pc:sldChg>
      <pc:sldChg chg="add del">
        <pc:chgData name="Lene Sjølie" userId="eadbd4f8-5233-47b8-8c8c-0313aad2d3b0" providerId="ADAL" clId="{85094C46-8DCC-0D47-BC60-369603A2D65D}" dt="2025-07-31T07:48:01.129" v="189" actId="2696"/>
        <pc:sldMkLst>
          <pc:docMk/>
          <pc:sldMk cId="3069070207" sldId="559"/>
        </pc:sldMkLst>
      </pc:sldChg>
      <pc:sldChg chg="add del">
        <pc:chgData name="Lene Sjølie" userId="eadbd4f8-5233-47b8-8c8c-0313aad2d3b0" providerId="ADAL" clId="{85094C46-8DCC-0D47-BC60-369603A2D65D}" dt="2025-07-31T07:48:01.129" v="189" actId="2696"/>
        <pc:sldMkLst>
          <pc:docMk/>
          <pc:sldMk cId="3072087226" sldId="560"/>
        </pc:sldMkLst>
      </pc:sldChg>
      <pc:sldChg chg="add del">
        <pc:chgData name="Lene Sjølie" userId="eadbd4f8-5233-47b8-8c8c-0313aad2d3b0" providerId="ADAL" clId="{85094C46-8DCC-0D47-BC60-369603A2D65D}" dt="2025-07-31T07:48:01.129" v="189" actId="2696"/>
        <pc:sldMkLst>
          <pc:docMk/>
          <pc:sldMk cId="3480835642" sldId="561"/>
        </pc:sldMkLst>
      </pc:sldChg>
      <pc:sldChg chg="add del">
        <pc:chgData name="Lene Sjølie" userId="eadbd4f8-5233-47b8-8c8c-0313aad2d3b0" providerId="ADAL" clId="{85094C46-8DCC-0D47-BC60-369603A2D65D}" dt="2025-07-31T07:48:01.129" v="189" actId="2696"/>
        <pc:sldMkLst>
          <pc:docMk/>
          <pc:sldMk cId="823189107" sldId="562"/>
        </pc:sldMkLst>
      </pc:sldChg>
      <pc:sldChg chg="add del">
        <pc:chgData name="Lene Sjølie" userId="eadbd4f8-5233-47b8-8c8c-0313aad2d3b0" providerId="ADAL" clId="{85094C46-8DCC-0D47-BC60-369603A2D65D}" dt="2025-07-31T07:48:01.129" v="189" actId="2696"/>
        <pc:sldMkLst>
          <pc:docMk/>
          <pc:sldMk cId="3852899948" sldId="563"/>
        </pc:sldMkLst>
      </pc:sldChg>
      <pc:sldChg chg="add del">
        <pc:chgData name="Lene Sjølie" userId="eadbd4f8-5233-47b8-8c8c-0313aad2d3b0" providerId="ADAL" clId="{85094C46-8DCC-0D47-BC60-369603A2D65D}" dt="2025-07-31T07:48:01.129" v="189" actId="2696"/>
        <pc:sldMkLst>
          <pc:docMk/>
          <pc:sldMk cId="4225616946" sldId="564"/>
        </pc:sldMkLst>
      </pc:sldChg>
      <pc:sldChg chg="add del">
        <pc:chgData name="Lene Sjølie" userId="eadbd4f8-5233-47b8-8c8c-0313aad2d3b0" providerId="ADAL" clId="{85094C46-8DCC-0D47-BC60-369603A2D65D}" dt="2025-07-31T07:48:01.129" v="189" actId="2696"/>
        <pc:sldMkLst>
          <pc:docMk/>
          <pc:sldMk cId="4147115009" sldId="565"/>
        </pc:sldMkLst>
      </pc:sldChg>
      <pc:sldChg chg="add del">
        <pc:chgData name="Lene Sjølie" userId="eadbd4f8-5233-47b8-8c8c-0313aad2d3b0" providerId="ADAL" clId="{85094C46-8DCC-0D47-BC60-369603A2D65D}" dt="2025-07-31T07:48:01.129" v="189" actId="2696"/>
        <pc:sldMkLst>
          <pc:docMk/>
          <pc:sldMk cId="757827596" sldId="566"/>
        </pc:sldMkLst>
      </pc:sldChg>
      <pc:sldMasterChg chg="delSldLayout">
        <pc:chgData name="Lene Sjølie" userId="eadbd4f8-5233-47b8-8c8c-0313aad2d3b0" providerId="ADAL" clId="{85094C46-8DCC-0D47-BC60-369603A2D65D}" dt="2025-07-31T07:45:02.558" v="187" actId="2696"/>
        <pc:sldMasterMkLst>
          <pc:docMk/>
          <pc:sldMasterMk cId="962841902" sldId="2147484408"/>
        </pc:sldMasterMkLst>
        <pc:sldLayoutChg chg="del">
          <pc:chgData name="Lene Sjølie" userId="eadbd4f8-5233-47b8-8c8c-0313aad2d3b0" providerId="ADAL" clId="{85094C46-8DCC-0D47-BC60-369603A2D65D}" dt="2025-07-31T07:45:02.558" v="187" actId="2696"/>
          <pc:sldLayoutMkLst>
            <pc:docMk/>
            <pc:sldMasterMk cId="962841902" sldId="2147484408"/>
            <pc:sldLayoutMk cId="1913171724" sldId="2147484725"/>
          </pc:sldLayoutMkLst>
        </pc:sldLayoutChg>
        <pc:sldLayoutChg chg="del">
          <pc:chgData name="Lene Sjølie" userId="eadbd4f8-5233-47b8-8c8c-0313aad2d3b0" providerId="ADAL" clId="{85094C46-8DCC-0D47-BC60-369603A2D65D}" dt="2025-07-31T07:45:02.558" v="187" actId="2696"/>
          <pc:sldLayoutMkLst>
            <pc:docMk/>
            <pc:sldMasterMk cId="962841902" sldId="2147484408"/>
            <pc:sldLayoutMk cId="3509369861" sldId="2147484726"/>
          </pc:sldLayoutMkLst>
        </pc:sldLayoutChg>
        <pc:sldLayoutChg chg="del">
          <pc:chgData name="Lene Sjølie" userId="eadbd4f8-5233-47b8-8c8c-0313aad2d3b0" providerId="ADAL" clId="{85094C46-8DCC-0D47-BC60-369603A2D65D}" dt="2025-07-31T07:45:02.558" v="187" actId="2696"/>
          <pc:sldLayoutMkLst>
            <pc:docMk/>
            <pc:sldMasterMk cId="962841902" sldId="2147484408"/>
            <pc:sldLayoutMk cId="1588140042" sldId="2147484727"/>
          </pc:sldLayoutMkLst>
        </pc:sldLayoutChg>
        <pc:sldLayoutChg chg="del">
          <pc:chgData name="Lene Sjølie" userId="eadbd4f8-5233-47b8-8c8c-0313aad2d3b0" providerId="ADAL" clId="{85094C46-8DCC-0D47-BC60-369603A2D65D}" dt="2025-07-31T07:45:02.558" v="187" actId="2696"/>
          <pc:sldLayoutMkLst>
            <pc:docMk/>
            <pc:sldMasterMk cId="962841902" sldId="2147484408"/>
            <pc:sldLayoutMk cId="893119795" sldId="2147484728"/>
          </pc:sldLayoutMkLst>
        </pc:sldLayoutChg>
        <pc:sldLayoutChg chg="del">
          <pc:chgData name="Lene Sjølie" userId="eadbd4f8-5233-47b8-8c8c-0313aad2d3b0" providerId="ADAL" clId="{85094C46-8DCC-0D47-BC60-369603A2D65D}" dt="2025-07-31T07:45:02.558" v="187" actId="2696"/>
          <pc:sldLayoutMkLst>
            <pc:docMk/>
            <pc:sldMasterMk cId="962841902" sldId="2147484408"/>
            <pc:sldLayoutMk cId="31087348" sldId="2147484729"/>
          </pc:sldLayoutMkLst>
        </pc:sldLayoutChg>
        <pc:sldLayoutChg chg="del">
          <pc:chgData name="Lene Sjølie" userId="eadbd4f8-5233-47b8-8c8c-0313aad2d3b0" providerId="ADAL" clId="{85094C46-8DCC-0D47-BC60-369603A2D65D}" dt="2025-07-31T07:45:02.558" v="187" actId="2696"/>
          <pc:sldLayoutMkLst>
            <pc:docMk/>
            <pc:sldMasterMk cId="962841902" sldId="2147484408"/>
            <pc:sldLayoutMk cId="2576240358" sldId="2147484730"/>
          </pc:sldLayoutMkLst>
        </pc:sldLayoutChg>
        <pc:sldLayoutChg chg="del">
          <pc:chgData name="Lene Sjølie" userId="eadbd4f8-5233-47b8-8c8c-0313aad2d3b0" providerId="ADAL" clId="{85094C46-8DCC-0D47-BC60-369603A2D65D}" dt="2025-07-31T07:45:02.558" v="187" actId="2696"/>
          <pc:sldLayoutMkLst>
            <pc:docMk/>
            <pc:sldMasterMk cId="962841902" sldId="2147484408"/>
            <pc:sldLayoutMk cId="652603118" sldId="2147484731"/>
          </pc:sldLayoutMkLst>
        </pc:sldLayoutChg>
        <pc:sldLayoutChg chg="del">
          <pc:chgData name="Lene Sjølie" userId="eadbd4f8-5233-47b8-8c8c-0313aad2d3b0" providerId="ADAL" clId="{85094C46-8DCC-0D47-BC60-369603A2D65D}" dt="2025-07-31T07:45:02.558" v="187" actId="2696"/>
          <pc:sldLayoutMkLst>
            <pc:docMk/>
            <pc:sldMasterMk cId="962841902" sldId="2147484408"/>
            <pc:sldLayoutMk cId="35628824" sldId="2147484732"/>
          </pc:sldLayoutMkLst>
        </pc:sldLayoutChg>
        <pc:sldLayoutChg chg="del">
          <pc:chgData name="Lene Sjølie" userId="eadbd4f8-5233-47b8-8c8c-0313aad2d3b0" providerId="ADAL" clId="{85094C46-8DCC-0D47-BC60-369603A2D65D}" dt="2025-07-31T07:45:02.558" v="187" actId="2696"/>
          <pc:sldLayoutMkLst>
            <pc:docMk/>
            <pc:sldMasterMk cId="962841902" sldId="2147484408"/>
            <pc:sldLayoutMk cId="3645189154" sldId="2147484733"/>
          </pc:sldLayoutMkLst>
        </pc:sldLayoutChg>
        <pc:sldLayoutChg chg="del">
          <pc:chgData name="Lene Sjølie" userId="eadbd4f8-5233-47b8-8c8c-0313aad2d3b0" providerId="ADAL" clId="{85094C46-8DCC-0D47-BC60-369603A2D65D}" dt="2025-07-31T07:45:02.558" v="187" actId="2696"/>
          <pc:sldLayoutMkLst>
            <pc:docMk/>
            <pc:sldMasterMk cId="962841902" sldId="2147484408"/>
            <pc:sldLayoutMk cId="1894811562" sldId="2147484734"/>
          </pc:sldLayoutMkLst>
        </pc:sldLayoutChg>
        <pc:sldLayoutChg chg="del">
          <pc:chgData name="Lene Sjølie" userId="eadbd4f8-5233-47b8-8c8c-0313aad2d3b0" providerId="ADAL" clId="{85094C46-8DCC-0D47-BC60-369603A2D65D}" dt="2025-07-31T07:45:02.558" v="187" actId="2696"/>
          <pc:sldLayoutMkLst>
            <pc:docMk/>
            <pc:sldMasterMk cId="962841902" sldId="2147484408"/>
            <pc:sldLayoutMk cId="463702848" sldId="2147484735"/>
          </pc:sldLayoutMkLst>
        </pc:sldLayoutChg>
        <pc:sldLayoutChg chg="del">
          <pc:chgData name="Lene Sjølie" userId="eadbd4f8-5233-47b8-8c8c-0313aad2d3b0" providerId="ADAL" clId="{85094C46-8DCC-0D47-BC60-369603A2D65D}" dt="2025-07-31T07:45:02.558" v="187" actId="2696"/>
          <pc:sldLayoutMkLst>
            <pc:docMk/>
            <pc:sldMasterMk cId="962841902" sldId="2147484408"/>
            <pc:sldLayoutMk cId="3452605859" sldId="2147484736"/>
          </pc:sldLayoutMkLst>
        </pc:sldLayoutChg>
        <pc:sldLayoutChg chg="del">
          <pc:chgData name="Lene Sjølie" userId="eadbd4f8-5233-47b8-8c8c-0313aad2d3b0" providerId="ADAL" clId="{85094C46-8DCC-0D47-BC60-369603A2D65D}" dt="2025-07-31T07:45:02.558" v="187" actId="2696"/>
          <pc:sldLayoutMkLst>
            <pc:docMk/>
            <pc:sldMasterMk cId="962841902" sldId="2147484408"/>
            <pc:sldLayoutMk cId="746907478" sldId="2147484737"/>
          </pc:sldLayoutMkLst>
        </pc:sldLayoutChg>
        <pc:sldLayoutChg chg="del">
          <pc:chgData name="Lene Sjølie" userId="eadbd4f8-5233-47b8-8c8c-0313aad2d3b0" providerId="ADAL" clId="{85094C46-8DCC-0D47-BC60-369603A2D65D}" dt="2025-07-31T07:45:02.558" v="187" actId="2696"/>
          <pc:sldLayoutMkLst>
            <pc:docMk/>
            <pc:sldMasterMk cId="962841902" sldId="2147484408"/>
            <pc:sldLayoutMk cId="317299544" sldId="2147484738"/>
          </pc:sldLayoutMkLst>
        </pc:sldLayoutChg>
        <pc:sldLayoutChg chg="del">
          <pc:chgData name="Lene Sjølie" userId="eadbd4f8-5233-47b8-8c8c-0313aad2d3b0" providerId="ADAL" clId="{85094C46-8DCC-0D47-BC60-369603A2D65D}" dt="2025-07-31T07:45:02.558" v="187" actId="2696"/>
          <pc:sldLayoutMkLst>
            <pc:docMk/>
            <pc:sldMasterMk cId="962841902" sldId="2147484408"/>
            <pc:sldLayoutMk cId="3567413087" sldId="2147484739"/>
          </pc:sldLayoutMkLst>
        </pc:sldLayoutChg>
      </pc:sldMasterChg>
      <pc:sldMasterChg chg="delSldLayout">
        <pc:chgData name="Lene Sjølie" userId="eadbd4f8-5233-47b8-8c8c-0313aad2d3b0" providerId="ADAL" clId="{85094C46-8DCC-0D47-BC60-369603A2D65D}" dt="2025-07-31T07:48:01.129" v="189" actId="2696"/>
        <pc:sldMasterMkLst>
          <pc:docMk/>
          <pc:sldMasterMk cId="1039855025" sldId="2147484544"/>
        </pc:sldMasterMkLst>
        <pc:sldLayoutChg chg="del">
          <pc:chgData name="Lene Sjølie" userId="eadbd4f8-5233-47b8-8c8c-0313aad2d3b0" providerId="ADAL" clId="{85094C46-8DCC-0D47-BC60-369603A2D65D}" dt="2025-07-31T07:48:01.129" v="189" actId="2696"/>
          <pc:sldLayoutMkLst>
            <pc:docMk/>
            <pc:sldMasterMk cId="1039855025" sldId="2147484544"/>
            <pc:sldLayoutMk cId="701853711" sldId="2147484726"/>
          </pc:sldLayoutMkLst>
        </pc:sldLayoutChg>
        <pc:sldLayoutChg chg="del">
          <pc:chgData name="Lene Sjølie" userId="eadbd4f8-5233-47b8-8c8c-0313aad2d3b0" providerId="ADAL" clId="{85094C46-8DCC-0D47-BC60-369603A2D65D}" dt="2025-07-31T07:48:01.129" v="189" actId="2696"/>
          <pc:sldLayoutMkLst>
            <pc:docMk/>
            <pc:sldMasterMk cId="1039855025" sldId="2147484544"/>
            <pc:sldLayoutMk cId="3715438350" sldId="2147484727"/>
          </pc:sldLayoutMkLst>
        </pc:sldLayoutChg>
        <pc:sldLayoutChg chg="del">
          <pc:chgData name="Lene Sjølie" userId="eadbd4f8-5233-47b8-8c8c-0313aad2d3b0" providerId="ADAL" clId="{85094C46-8DCC-0D47-BC60-369603A2D65D}" dt="2025-07-31T07:48:01.129" v="189" actId="2696"/>
          <pc:sldLayoutMkLst>
            <pc:docMk/>
            <pc:sldMasterMk cId="1039855025" sldId="2147484544"/>
            <pc:sldLayoutMk cId="1857650524" sldId="2147484728"/>
          </pc:sldLayoutMkLst>
        </pc:sldLayoutChg>
        <pc:sldLayoutChg chg="del">
          <pc:chgData name="Lene Sjølie" userId="eadbd4f8-5233-47b8-8c8c-0313aad2d3b0" providerId="ADAL" clId="{85094C46-8DCC-0D47-BC60-369603A2D65D}" dt="2025-07-31T07:48:01.129" v="189" actId="2696"/>
          <pc:sldLayoutMkLst>
            <pc:docMk/>
            <pc:sldMasterMk cId="1039855025" sldId="2147484544"/>
            <pc:sldLayoutMk cId="108230981" sldId="2147484729"/>
          </pc:sldLayoutMkLst>
        </pc:sldLayoutChg>
        <pc:sldLayoutChg chg="del">
          <pc:chgData name="Lene Sjølie" userId="eadbd4f8-5233-47b8-8c8c-0313aad2d3b0" providerId="ADAL" clId="{85094C46-8DCC-0D47-BC60-369603A2D65D}" dt="2025-07-31T07:48:01.129" v="189" actId="2696"/>
          <pc:sldLayoutMkLst>
            <pc:docMk/>
            <pc:sldMasterMk cId="1039855025" sldId="2147484544"/>
            <pc:sldLayoutMk cId="1508197523" sldId="2147484730"/>
          </pc:sldLayoutMkLst>
        </pc:sldLayoutChg>
        <pc:sldLayoutChg chg="del">
          <pc:chgData name="Lene Sjølie" userId="eadbd4f8-5233-47b8-8c8c-0313aad2d3b0" providerId="ADAL" clId="{85094C46-8DCC-0D47-BC60-369603A2D65D}" dt="2025-07-31T07:48:01.129" v="189" actId="2696"/>
          <pc:sldLayoutMkLst>
            <pc:docMk/>
            <pc:sldMasterMk cId="1039855025" sldId="2147484544"/>
            <pc:sldLayoutMk cId="1467711304" sldId="2147484731"/>
          </pc:sldLayoutMkLst>
        </pc:sldLayoutChg>
        <pc:sldLayoutChg chg="del">
          <pc:chgData name="Lene Sjølie" userId="eadbd4f8-5233-47b8-8c8c-0313aad2d3b0" providerId="ADAL" clId="{85094C46-8DCC-0D47-BC60-369603A2D65D}" dt="2025-07-31T07:48:01.129" v="189" actId="2696"/>
          <pc:sldLayoutMkLst>
            <pc:docMk/>
            <pc:sldMasterMk cId="1039855025" sldId="2147484544"/>
            <pc:sldLayoutMk cId="201988616" sldId="2147484732"/>
          </pc:sldLayoutMkLst>
        </pc:sldLayoutChg>
        <pc:sldLayoutChg chg="del">
          <pc:chgData name="Lene Sjølie" userId="eadbd4f8-5233-47b8-8c8c-0313aad2d3b0" providerId="ADAL" clId="{85094C46-8DCC-0D47-BC60-369603A2D65D}" dt="2025-07-31T07:48:01.129" v="189" actId="2696"/>
          <pc:sldLayoutMkLst>
            <pc:docMk/>
            <pc:sldMasterMk cId="1039855025" sldId="2147484544"/>
            <pc:sldLayoutMk cId="3003878733" sldId="2147484733"/>
          </pc:sldLayoutMkLst>
        </pc:sldLayoutChg>
        <pc:sldLayoutChg chg="del">
          <pc:chgData name="Lene Sjølie" userId="eadbd4f8-5233-47b8-8c8c-0313aad2d3b0" providerId="ADAL" clId="{85094C46-8DCC-0D47-BC60-369603A2D65D}" dt="2025-07-31T07:48:01.129" v="189" actId="2696"/>
          <pc:sldLayoutMkLst>
            <pc:docMk/>
            <pc:sldMasterMk cId="1039855025" sldId="2147484544"/>
            <pc:sldLayoutMk cId="1636608106" sldId="2147484734"/>
          </pc:sldLayoutMkLst>
        </pc:sldLayoutChg>
        <pc:sldLayoutChg chg="del">
          <pc:chgData name="Lene Sjølie" userId="eadbd4f8-5233-47b8-8c8c-0313aad2d3b0" providerId="ADAL" clId="{85094C46-8DCC-0D47-BC60-369603A2D65D}" dt="2025-07-31T07:48:01.129" v="189" actId="2696"/>
          <pc:sldLayoutMkLst>
            <pc:docMk/>
            <pc:sldMasterMk cId="1039855025" sldId="2147484544"/>
            <pc:sldLayoutMk cId="2293687273" sldId="2147484735"/>
          </pc:sldLayoutMkLst>
        </pc:sldLayoutChg>
        <pc:sldLayoutChg chg="del">
          <pc:chgData name="Lene Sjølie" userId="eadbd4f8-5233-47b8-8c8c-0313aad2d3b0" providerId="ADAL" clId="{85094C46-8DCC-0D47-BC60-369603A2D65D}" dt="2025-07-31T07:48:01.129" v="189" actId="2696"/>
          <pc:sldLayoutMkLst>
            <pc:docMk/>
            <pc:sldMasterMk cId="1039855025" sldId="2147484544"/>
            <pc:sldLayoutMk cId="1228207013" sldId="2147484736"/>
          </pc:sldLayoutMkLst>
        </pc:sldLayoutChg>
        <pc:sldLayoutChg chg="del">
          <pc:chgData name="Lene Sjølie" userId="eadbd4f8-5233-47b8-8c8c-0313aad2d3b0" providerId="ADAL" clId="{85094C46-8DCC-0D47-BC60-369603A2D65D}" dt="2025-07-31T07:48:01.129" v="189" actId="2696"/>
          <pc:sldLayoutMkLst>
            <pc:docMk/>
            <pc:sldMasterMk cId="1039855025" sldId="2147484544"/>
            <pc:sldLayoutMk cId="949382280" sldId="2147484737"/>
          </pc:sldLayoutMkLst>
        </pc:sldLayoutChg>
        <pc:sldLayoutChg chg="del">
          <pc:chgData name="Lene Sjølie" userId="eadbd4f8-5233-47b8-8c8c-0313aad2d3b0" providerId="ADAL" clId="{85094C46-8DCC-0D47-BC60-369603A2D65D}" dt="2025-07-31T07:48:01.129" v="189" actId="2696"/>
          <pc:sldLayoutMkLst>
            <pc:docMk/>
            <pc:sldMasterMk cId="1039855025" sldId="2147484544"/>
            <pc:sldLayoutMk cId="1101081633" sldId="2147484738"/>
          </pc:sldLayoutMkLst>
        </pc:sldLayoutChg>
        <pc:sldLayoutChg chg="del">
          <pc:chgData name="Lene Sjølie" userId="eadbd4f8-5233-47b8-8c8c-0313aad2d3b0" providerId="ADAL" clId="{85094C46-8DCC-0D47-BC60-369603A2D65D}" dt="2025-07-31T07:48:01.129" v="189" actId="2696"/>
          <pc:sldLayoutMkLst>
            <pc:docMk/>
            <pc:sldMasterMk cId="1039855025" sldId="2147484544"/>
            <pc:sldLayoutMk cId="1145245697" sldId="2147484739"/>
          </pc:sldLayoutMkLst>
        </pc:sldLayoutChg>
        <pc:sldLayoutChg chg="del">
          <pc:chgData name="Lene Sjølie" userId="eadbd4f8-5233-47b8-8c8c-0313aad2d3b0" providerId="ADAL" clId="{85094C46-8DCC-0D47-BC60-369603A2D65D}" dt="2025-07-31T07:48:01.129" v="189" actId="2696"/>
          <pc:sldLayoutMkLst>
            <pc:docMk/>
            <pc:sldMasterMk cId="1039855025" sldId="2147484544"/>
            <pc:sldLayoutMk cId="1888951555" sldId="2147484740"/>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916682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08" userDrawn="1">
          <p15:clr>
            <a:srgbClr val="F26B43"/>
          </p15:clr>
        </p15:guide>
        <p15:guide id="2" pos="2122"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9A7293D1-0F54-4AA5-A72F-DC03AE22E6BD}" type="datetimeFigureOut">
              <a:rPr lang="nb-NO" smtClean="0"/>
              <a:t>31.07.2025</a:t>
            </a:fld>
            <a:endParaRPr lang="nb-NO" dirty="0"/>
          </a:p>
        </p:txBody>
      </p:sp>
      <p:sp>
        <p:nvSpPr>
          <p:cNvPr id="4" name="Plassholder for lysbilde 3"/>
          <p:cNvSpPr>
            <a:spLocks noGrp="1" noRot="1" noChangeAspect="1"/>
          </p:cNvSpPr>
          <p:nvPr>
            <p:ph type="sldImg" idx="2"/>
          </p:nvPr>
        </p:nvSpPr>
        <p:spPr>
          <a:xfrm>
            <a:off x="2036763" y="1233488"/>
            <a:ext cx="2662237" cy="3328987"/>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nb-NO" dirty="0" err="1"/>
              <a:t>Klikk</a:t>
            </a:r>
            <a:r>
              <a:rPr lang="nb-NO" dirty="0"/>
              <a:t> for å </a:t>
            </a:r>
            <a:r>
              <a:rPr lang="nb-NO" dirty="0" err="1"/>
              <a:t>redigere</a:t>
            </a:r>
            <a:r>
              <a:rPr lang="nb-NO" dirty="0"/>
              <a:t> </a:t>
            </a:r>
            <a:r>
              <a:rPr lang="nb-NO" dirty="0" err="1"/>
              <a:t>tekststiler</a:t>
            </a:r>
            <a:r>
              <a:rPr lang="nb-NO" dirty="0"/>
              <a:t> </a:t>
            </a:r>
            <a:r>
              <a:rPr lang="nb-NO" dirty="0" err="1"/>
              <a:t>i</a:t>
            </a:r>
            <a:r>
              <a:rPr lang="nb-NO" dirty="0"/>
              <a:t> </a:t>
            </a:r>
            <a:r>
              <a:rPr lang="nb-NO" dirty="0" err="1"/>
              <a:t>malen</a:t>
            </a:r>
            <a:endParaRPr lang="nb-NO" dirty="0"/>
          </a:p>
          <a:p>
            <a:pPr lvl="1"/>
            <a:r>
              <a:rPr lang="nb-NO" dirty="0"/>
              <a:t>Andre </a:t>
            </a:r>
            <a:r>
              <a:rPr lang="nb-NO" dirty="0" err="1"/>
              <a:t>nivå</a:t>
            </a:r>
            <a:endParaRPr lang="nb-NO" dirty="0"/>
          </a:p>
          <a:p>
            <a:pPr lvl="2"/>
            <a:r>
              <a:rPr lang="nb-NO" dirty="0" err="1"/>
              <a:t>Tredje</a:t>
            </a:r>
            <a:r>
              <a:rPr lang="nb-NO" dirty="0"/>
              <a:t> </a:t>
            </a:r>
            <a:r>
              <a:rPr lang="nb-NO" dirty="0" err="1"/>
              <a:t>nivå</a:t>
            </a:r>
            <a:endParaRPr lang="nb-NO" dirty="0"/>
          </a:p>
          <a:p>
            <a:pPr lvl="3"/>
            <a:r>
              <a:rPr lang="nb-NO" dirty="0" err="1"/>
              <a:t>Fjerde</a:t>
            </a:r>
            <a:r>
              <a:rPr lang="nb-NO" dirty="0"/>
              <a:t> </a:t>
            </a:r>
            <a:r>
              <a:rPr lang="nb-NO" dirty="0" err="1"/>
              <a:t>nivå</a:t>
            </a:r>
            <a:endParaRPr lang="nb-NO" dirty="0"/>
          </a:p>
          <a:p>
            <a:pPr lvl="4"/>
            <a:r>
              <a:rPr lang="nb-NO" dirty="0" err="1"/>
              <a:t>Femte</a:t>
            </a:r>
            <a:r>
              <a:rPr lang="nb-NO" dirty="0"/>
              <a:t> </a:t>
            </a:r>
            <a:r>
              <a:rPr lang="nb-NO" dirty="0" err="1"/>
              <a:t>nivå</a:t>
            </a:r>
            <a:endParaRPr lang="nb-NO" dirty="0"/>
          </a:p>
        </p:txBody>
      </p:sp>
      <p:sp>
        <p:nvSpPr>
          <p:cNvPr id="6" name="Plassholder for bunntekst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7D759FD3-3898-4852-990B-30B2E19726A9}" type="slidenum">
              <a:rPr lang="nb-NO" smtClean="0"/>
              <a:t>‹#›</a:t>
            </a:fld>
            <a:endParaRPr lang="nb-NO" dirty="0"/>
          </a:p>
        </p:txBody>
      </p:sp>
    </p:spTree>
    <p:extLst>
      <p:ext uri="{BB962C8B-B14F-4D97-AF65-F5344CB8AC3E}">
        <p14:creationId xmlns:p14="http://schemas.microsoft.com/office/powerpoint/2010/main" val="6312953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7D759FD3-3898-4852-990B-30B2E19726A9}" type="slidenum">
              <a:rPr lang="nb-NO" smtClean="0"/>
              <a:t>7</a:t>
            </a:fld>
            <a:endParaRPr lang="nb-NO" dirty="0"/>
          </a:p>
        </p:txBody>
      </p:sp>
    </p:spTree>
    <p:extLst>
      <p:ext uri="{BB962C8B-B14F-4D97-AF65-F5344CB8AC3E}">
        <p14:creationId xmlns:p14="http://schemas.microsoft.com/office/powerpoint/2010/main" val="3286575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7D759FD3-3898-4852-990B-30B2E19726A9}" type="slidenum">
              <a:rPr lang="nb-NO" smtClean="0"/>
              <a:t>14</a:t>
            </a:fld>
            <a:endParaRPr lang="nb-NO" dirty="0"/>
          </a:p>
        </p:txBody>
      </p:sp>
    </p:spTree>
    <p:extLst>
      <p:ext uri="{BB962C8B-B14F-4D97-AF65-F5344CB8AC3E}">
        <p14:creationId xmlns:p14="http://schemas.microsoft.com/office/powerpoint/2010/main" val="40567499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7D759FD3-3898-4852-990B-30B2E19726A9}" type="slidenum">
              <a:rPr lang="nb-NO" smtClean="0"/>
              <a:t>15</a:t>
            </a:fld>
            <a:endParaRPr lang="nb-NO" dirty="0"/>
          </a:p>
        </p:txBody>
      </p:sp>
    </p:spTree>
    <p:extLst>
      <p:ext uri="{BB962C8B-B14F-4D97-AF65-F5344CB8AC3E}">
        <p14:creationId xmlns:p14="http://schemas.microsoft.com/office/powerpoint/2010/main" val="1044163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7D759FD3-3898-4852-990B-30B2E19726A9}" type="slidenum">
              <a:rPr lang="nb-NO" smtClean="0"/>
              <a:t>16</a:t>
            </a:fld>
            <a:endParaRPr lang="nb-NO" dirty="0"/>
          </a:p>
        </p:txBody>
      </p:sp>
    </p:spTree>
    <p:extLst>
      <p:ext uri="{BB962C8B-B14F-4D97-AF65-F5344CB8AC3E}">
        <p14:creationId xmlns:p14="http://schemas.microsoft.com/office/powerpoint/2010/main" val="13489262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4D59D-927D-5B3D-12EA-11C8EBF56B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5653AD-8E9C-E8C0-A2F5-02B706F04D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B6128F-94D1-A175-1247-B55FA101A88D}"/>
              </a:ext>
            </a:extLst>
          </p:cNvPr>
          <p:cNvSpPr>
            <a:spLocks noGrp="1"/>
          </p:cNvSpPr>
          <p:nvPr>
            <p:ph type="body" idx="1"/>
          </p:nvPr>
        </p:nvSpPr>
        <p:spPr/>
        <p:txBody>
          <a:bodyPr/>
          <a:lstStyle/>
          <a:p>
            <a:endParaRPr lang="nb-NO" dirty="0"/>
          </a:p>
        </p:txBody>
      </p:sp>
      <p:sp>
        <p:nvSpPr>
          <p:cNvPr id="4" name="Slide Number Placeholder 3">
            <a:extLst>
              <a:ext uri="{FF2B5EF4-FFF2-40B4-BE49-F238E27FC236}">
                <a16:creationId xmlns:a16="http://schemas.microsoft.com/office/drawing/2014/main" id="{40EBB20E-355A-ADF9-8FF8-BEDD5CD9E00F}"/>
              </a:ext>
            </a:extLst>
          </p:cNvPr>
          <p:cNvSpPr>
            <a:spLocks noGrp="1"/>
          </p:cNvSpPr>
          <p:nvPr>
            <p:ph type="sldNum" sz="quarter" idx="5"/>
          </p:nvPr>
        </p:nvSpPr>
        <p:spPr/>
        <p:txBody>
          <a:bodyPr/>
          <a:lstStyle/>
          <a:p>
            <a:fld id="{7D759FD3-3898-4852-990B-30B2E19726A9}" type="slidenum">
              <a:rPr lang="nb-NO" smtClean="0"/>
              <a:t>17</a:t>
            </a:fld>
            <a:endParaRPr lang="nb-NO" dirty="0"/>
          </a:p>
        </p:txBody>
      </p:sp>
    </p:spTree>
    <p:extLst>
      <p:ext uri="{BB962C8B-B14F-4D97-AF65-F5344CB8AC3E}">
        <p14:creationId xmlns:p14="http://schemas.microsoft.com/office/powerpoint/2010/main" val="35961934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a:t>Heldekkende foto. Farget grafikk er lagt over.</a:t>
            </a:r>
          </a:p>
        </p:txBody>
      </p:sp>
      <p:sp>
        <p:nvSpPr>
          <p:cNvPr id="4" name="Slide Number Placeholder 3"/>
          <p:cNvSpPr>
            <a:spLocks noGrp="1"/>
          </p:cNvSpPr>
          <p:nvPr>
            <p:ph type="sldNum" sz="quarter" idx="5"/>
          </p:nvPr>
        </p:nvSpPr>
        <p:spPr/>
        <p:txBody>
          <a:bodyPr/>
          <a:lstStyle/>
          <a:p>
            <a:fld id="{7D759FD3-3898-4852-990B-30B2E19726A9}" type="slidenum">
              <a:rPr lang="nb-NO" smtClean="0"/>
              <a:t>18</a:t>
            </a:fld>
            <a:endParaRPr lang="nb-NO" dirty="0"/>
          </a:p>
        </p:txBody>
      </p:sp>
    </p:spTree>
    <p:extLst>
      <p:ext uri="{BB962C8B-B14F-4D97-AF65-F5344CB8AC3E}">
        <p14:creationId xmlns:p14="http://schemas.microsoft.com/office/powerpoint/2010/main" val="10466765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7D759FD3-3898-4852-990B-30B2E19726A9}" type="slidenum">
              <a:rPr lang="nb-NO" smtClean="0"/>
              <a:t>21</a:t>
            </a:fld>
            <a:endParaRPr lang="nb-NO" dirty="0"/>
          </a:p>
        </p:txBody>
      </p:sp>
    </p:spTree>
    <p:extLst>
      <p:ext uri="{BB962C8B-B14F-4D97-AF65-F5344CB8AC3E}">
        <p14:creationId xmlns:p14="http://schemas.microsoft.com/office/powerpoint/2010/main" val="14218013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7D759FD3-3898-4852-990B-30B2E19726A9}" type="slidenum">
              <a:rPr lang="nb-NO" smtClean="0"/>
              <a:t>22</a:t>
            </a:fld>
            <a:endParaRPr lang="nb-NO" dirty="0"/>
          </a:p>
        </p:txBody>
      </p:sp>
    </p:spTree>
    <p:extLst>
      <p:ext uri="{BB962C8B-B14F-4D97-AF65-F5344CB8AC3E}">
        <p14:creationId xmlns:p14="http://schemas.microsoft.com/office/powerpoint/2010/main" val="25012201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7D759FD3-3898-4852-990B-30B2E19726A9}" type="slidenum">
              <a:rPr lang="nb-NO" smtClean="0"/>
              <a:t>25</a:t>
            </a:fld>
            <a:endParaRPr lang="nb-NO" dirty="0"/>
          </a:p>
        </p:txBody>
      </p:sp>
    </p:spTree>
    <p:extLst>
      <p:ext uri="{BB962C8B-B14F-4D97-AF65-F5344CB8AC3E}">
        <p14:creationId xmlns:p14="http://schemas.microsoft.com/office/powerpoint/2010/main" val="4206939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4.svg"/><Relationship Id="rId2" Type="http://schemas.openxmlformats.org/officeDocument/2006/relationships/image" Target="../media/image6.png"/><Relationship Id="rId1" Type="http://schemas.openxmlformats.org/officeDocument/2006/relationships/slideMaster" Target="../slideMasters/slideMaster5.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6.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4.svg"/><Relationship Id="rId2" Type="http://schemas.openxmlformats.org/officeDocument/2006/relationships/image" Target="../media/image6.png"/><Relationship Id="rId1" Type="http://schemas.openxmlformats.org/officeDocument/2006/relationships/slideMaster" Target="../slideMasters/slideMaster6.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4.svg"/><Relationship Id="rId2" Type="http://schemas.openxmlformats.org/officeDocument/2006/relationships/image" Target="../media/image6.png"/><Relationship Id="rId1" Type="http://schemas.openxmlformats.org/officeDocument/2006/relationships/slideMaster" Target="../slideMasters/slideMaster6.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7.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4.svg"/><Relationship Id="rId2" Type="http://schemas.openxmlformats.org/officeDocument/2006/relationships/image" Target="../media/image6.png"/><Relationship Id="rId1" Type="http://schemas.openxmlformats.org/officeDocument/2006/relationships/slideMaster" Target="../slideMasters/slideMaster7.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4.svg"/><Relationship Id="rId2" Type="http://schemas.openxmlformats.org/officeDocument/2006/relationships/image" Target="../media/image6.png"/><Relationship Id="rId1" Type="http://schemas.openxmlformats.org/officeDocument/2006/relationships/slideMaster" Target="../slideMasters/slideMaster7.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4.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4.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4.svg"/><Relationship Id="rId2" Type="http://schemas.openxmlformats.org/officeDocument/2006/relationships/image" Target="../media/image6.png"/><Relationship Id="rId1" Type="http://schemas.openxmlformats.org/officeDocument/2006/relationships/slideMaster" Target="../slideMasters/slideMaster2.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4.svg"/><Relationship Id="rId2" Type="http://schemas.openxmlformats.org/officeDocument/2006/relationships/image" Target="../media/image6.png"/><Relationship Id="rId1" Type="http://schemas.openxmlformats.org/officeDocument/2006/relationships/slideMaster" Target="../slideMasters/slideMaster2.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4.svg"/><Relationship Id="rId2" Type="http://schemas.openxmlformats.org/officeDocument/2006/relationships/image" Target="../media/image6.png"/><Relationship Id="rId1" Type="http://schemas.openxmlformats.org/officeDocument/2006/relationships/slideMaster" Target="../slideMasters/slideMaster3.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4.svg"/><Relationship Id="rId2" Type="http://schemas.openxmlformats.org/officeDocument/2006/relationships/image" Target="../media/image6.png"/><Relationship Id="rId1" Type="http://schemas.openxmlformats.org/officeDocument/2006/relationships/slideMaster" Target="../slideMasters/slideMaster3.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4.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4.svg"/><Relationship Id="rId2" Type="http://schemas.openxmlformats.org/officeDocument/2006/relationships/image" Target="../media/image6.png"/><Relationship Id="rId1" Type="http://schemas.openxmlformats.org/officeDocument/2006/relationships/slideMaster" Target="../slideMasters/slideMaster4.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4.svg"/><Relationship Id="rId2" Type="http://schemas.openxmlformats.org/officeDocument/2006/relationships/image" Target="../media/image6.png"/><Relationship Id="rId1" Type="http://schemas.openxmlformats.org/officeDocument/2006/relationships/slideMaster" Target="../slideMasters/slideMaster4.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5.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4.svg"/><Relationship Id="rId2" Type="http://schemas.openxmlformats.org/officeDocument/2006/relationships/image" Target="../media/image6.png"/><Relationship Id="rId1" Type="http://schemas.openxmlformats.org/officeDocument/2006/relationships/slideMaster" Target="../slideMasters/slideMaster5.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or tekst+grafikk">
    <p:spTree>
      <p:nvGrpSpPr>
        <p:cNvPr id="1" name=""/>
        <p:cNvGrpSpPr/>
        <p:nvPr/>
      </p:nvGrpSpPr>
      <p:grpSpPr>
        <a:xfrm>
          <a:off x="0" y="0"/>
          <a:ext cx="0" cy="0"/>
          <a:chOff x="0" y="0"/>
          <a:chExt cx="0" cy="0"/>
        </a:xfrm>
      </p:grpSpPr>
      <p:sp>
        <p:nvSpPr>
          <p:cNvPr id="2" name="Tittel 4">
            <a:extLst>
              <a:ext uri="{FF2B5EF4-FFF2-40B4-BE49-F238E27FC236}">
                <a16:creationId xmlns:a16="http://schemas.microsoft.com/office/drawing/2014/main" id="{8DFEE44A-B5C7-BD7B-5213-895873880F2F}"/>
              </a:ext>
            </a:extLst>
          </p:cNvPr>
          <p:cNvSpPr>
            <a:spLocks noGrp="1"/>
          </p:cNvSpPr>
          <p:nvPr>
            <p:ph type="title" hasCustomPrompt="1"/>
          </p:nvPr>
        </p:nvSpPr>
        <p:spPr>
          <a:xfrm>
            <a:off x="0" y="3099134"/>
            <a:ext cx="6858000" cy="2374232"/>
          </a:xfrm>
        </p:spPr>
        <p:txBody>
          <a:bodyPr lIns="540000" tIns="540000" rIns="540000" bIns="540000" anchor="ctr" anchorCtr="0">
            <a:spAutoFit/>
          </a:bodyPr>
          <a:lstStyle>
            <a:lvl1pPr>
              <a:lnSpc>
                <a:spcPts val="5001"/>
              </a:lnSpc>
              <a:defRPr sz="4200"/>
            </a:lvl1pPr>
          </a:lstStyle>
          <a:p>
            <a:r>
              <a:rPr lang="nb-NO" dirty="0"/>
              <a:t>Stor tekst 42 </a:t>
            </a:r>
            <a:r>
              <a:rPr lang="nb-NO" dirty="0" err="1"/>
              <a:t>pt</a:t>
            </a:r>
            <a:r>
              <a:rPr lang="nb-NO" dirty="0"/>
              <a:t> fet på lys farget bakgrunn</a:t>
            </a:r>
          </a:p>
        </p:txBody>
      </p:sp>
      <p:grpSp>
        <p:nvGrpSpPr>
          <p:cNvPr id="3" name="Group 2">
            <a:extLst>
              <a:ext uri="{FF2B5EF4-FFF2-40B4-BE49-F238E27FC236}">
                <a16:creationId xmlns:a16="http://schemas.microsoft.com/office/drawing/2014/main" id="{D302820B-19D7-C53F-B3FD-AB56D4BC9823}"/>
              </a:ext>
            </a:extLst>
          </p:cNvPr>
          <p:cNvGrpSpPr>
            <a:grpSpLocks noChangeAspect="1"/>
          </p:cNvGrpSpPr>
          <p:nvPr userDrawn="1"/>
        </p:nvGrpSpPr>
        <p:grpSpPr>
          <a:xfrm>
            <a:off x="3257997" y="6770913"/>
            <a:ext cx="3600003" cy="1800000"/>
            <a:chOff x="2537996" y="6410913"/>
            <a:chExt cx="4320004" cy="2160000"/>
          </a:xfrm>
        </p:grpSpPr>
        <p:sp>
          <p:nvSpPr>
            <p:cNvPr id="4" name="Freeform 31">
              <a:extLst>
                <a:ext uri="{FF2B5EF4-FFF2-40B4-BE49-F238E27FC236}">
                  <a16:creationId xmlns:a16="http://schemas.microsoft.com/office/drawing/2014/main" id="{332A4F3A-99DF-2210-BFF3-0DC74B952095}"/>
                </a:ext>
                <a:ext uri="{C183D7F6-B498-43B3-948B-1728B52AA6E4}">
                  <adec:decorative xmlns:adec="http://schemas.microsoft.com/office/drawing/2017/decorative" val="1"/>
                </a:ext>
              </a:extLst>
            </p:cNvPr>
            <p:cNvSpPr/>
            <p:nvPr userDrawn="1"/>
          </p:nvSpPr>
          <p:spPr>
            <a:xfrm rot="10800000">
              <a:off x="4697999" y="749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5A2E6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7" name="Freeform 32">
              <a:extLst>
                <a:ext uri="{FF2B5EF4-FFF2-40B4-BE49-F238E27FC236}">
                  <a16:creationId xmlns:a16="http://schemas.microsoft.com/office/drawing/2014/main" id="{79BE12D9-C75D-4E00-286E-51ADE7E97626}"/>
                </a:ext>
                <a:ext uri="{C183D7F6-B498-43B3-948B-1728B52AA6E4}">
                  <adec:decorative xmlns:adec="http://schemas.microsoft.com/office/drawing/2017/decorative" val="1"/>
                </a:ext>
              </a:extLst>
            </p:cNvPr>
            <p:cNvSpPr/>
            <p:nvPr userDrawn="1"/>
          </p:nvSpPr>
          <p:spPr>
            <a:xfrm rot="16200000">
              <a:off x="3617997" y="749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A5983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9" name="Oval 8">
              <a:extLst>
                <a:ext uri="{FF2B5EF4-FFF2-40B4-BE49-F238E27FC236}">
                  <a16:creationId xmlns:a16="http://schemas.microsoft.com/office/drawing/2014/main" id="{FC7D9D47-74D8-C518-DCA6-7638CD890B56}"/>
                </a:ext>
              </a:extLst>
            </p:cNvPr>
            <p:cNvSpPr/>
            <p:nvPr userDrawn="1"/>
          </p:nvSpPr>
          <p:spPr>
            <a:xfrm>
              <a:off x="5778000" y="7490913"/>
              <a:ext cx="1080000" cy="1080000"/>
            </a:xfrm>
            <a:prstGeom prst="ellipse">
              <a:avLst/>
            </a:prstGeom>
            <a:solidFill>
              <a:srgbClr val="A598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Rectangle 9">
              <a:extLst>
                <a:ext uri="{FF2B5EF4-FFF2-40B4-BE49-F238E27FC236}">
                  <a16:creationId xmlns:a16="http://schemas.microsoft.com/office/drawing/2014/main" id="{A8C8AACA-5E03-8A00-D8CA-6DBC24B9CB41}"/>
                </a:ext>
              </a:extLst>
            </p:cNvPr>
            <p:cNvSpPr/>
            <p:nvPr userDrawn="1"/>
          </p:nvSpPr>
          <p:spPr>
            <a:xfrm>
              <a:off x="2537996" y="7490913"/>
              <a:ext cx="1080000" cy="1080000"/>
            </a:xfrm>
            <a:prstGeom prst="rect">
              <a:avLst/>
            </a:prstGeom>
            <a:solidFill>
              <a:srgbClr val="5A2E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 name="Freeform 32">
              <a:extLst>
                <a:ext uri="{FF2B5EF4-FFF2-40B4-BE49-F238E27FC236}">
                  <a16:creationId xmlns:a16="http://schemas.microsoft.com/office/drawing/2014/main" id="{F0D81209-DB4A-B7D2-079A-A6F1D330161A}"/>
                </a:ext>
                <a:ext uri="{C183D7F6-B498-43B3-948B-1728B52AA6E4}">
                  <adec:decorative xmlns:adec="http://schemas.microsoft.com/office/drawing/2017/decorative" val="1"/>
                </a:ext>
              </a:extLst>
            </p:cNvPr>
            <p:cNvSpPr/>
            <p:nvPr userDrawn="1"/>
          </p:nvSpPr>
          <p:spPr>
            <a:xfrm rot="16200000">
              <a:off x="5777999" y="641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5A2E6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spTree>
    <p:extLst>
      <p:ext uri="{BB962C8B-B14F-4D97-AF65-F5344CB8AC3E}">
        <p14:creationId xmlns:p14="http://schemas.microsoft.com/office/powerpoint/2010/main" val="882846949"/>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eldekkende bilde">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p:cNvSpPr>
          <p:nvPr>
            <p:ph type="pic" sz="quarter" idx="16"/>
          </p:nvPr>
        </p:nvSpPr>
        <p:spPr>
          <a:xfrm>
            <a:off x="0" y="0"/>
            <a:ext cx="6858000" cy="8570913"/>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heldekkende</a:t>
            </a:r>
            <a:r>
              <a:rPr lang="en-GB" dirty="0"/>
              <a:t> </a:t>
            </a:r>
            <a:r>
              <a:rPr lang="en-GB" dirty="0" err="1"/>
              <a:t>bilde</a:t>
            </a:r>
            <a:r>
              <a:rPr lang="en-GB" dirty="0"/>
              <a:t>.</a:t>
            </a:r>
            <a:endParaRPr lang="nb-NO" dirty="0"/>
          </a:p>
        </p:txBody>
      </p:sp>
      <p:sp>
        <p:nvSpPr>
          <p:cNvPr id="5" name="Text Placeholder 4">
            <a:extLst>
              <a:ext uri="{FF2B5EF4-FFF2-40B4-BE49-F238E27FC236}">
                <a16:creationId xmlns:a16="http://schemas.microsoft.com/office/drawing/2014/main" id="{667954C1-372F-28FE-5CC6-0AB4D3A88242}"/>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6" name="Group 5">
            <a:extLst>
              <a:ext uri="{FF2B5EF4-FFF2-40B4-BE49-F238E27FC236}">
                <a16:creationId xmlns:a16="http://schemas.microsoft.com/office/drawing/2014/main" id="{6FF83720-8504-55F4-939B-363E52F587D6}"/>
              </a:ext>
            </a:extLst>
          </p:cNvPr>
          <p:cNvGrpSpPr/>
          <p:nvPr userDrawn="1"/>
        </p:nvGrpSpPr>
        <p:grpSpPr>
          <a:xfrm>
            <a:off x="7071763" y="8925"/>
            <a:ext cx="4535424" cy="8561987"/>
            <a:chOff x="7086600" y="8925"/>
            <a:chExt cx="4535424" cy="8561987"/>
          </a:xfrm>
        </p:grpSpPr>
        <p:sp>
          <p:nvSpPr>
            <p:cNvPr id="7" name="TextBox 6">
              <a:extLst>
                <a:ext uri="{FF2B5EF4-FFF2-40B4-BE49-F238E27FC236}">
                  <a16:creationId xmlns:a16="http://schemas.microsoft.com/office/drawing/2014/main" id="{257AF46D-4147-0ECE-C9D3-F2DC56401D1F}"/>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8" name="TextBox 7">
              <a:extLst>
                <a:ext uri="{FF2B5EF4-FFF2-40B4-BE49-F238E27FC236}">
                  <a16:creationId xmlns:a16="http://schemas.microsoft.com/office/drawing/2014/main" id="{3BBA5A2A-B4B0-A14E-25E9-7F4DB6FA7B1C}"/>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9" name="TextBox 8">
              <a:extLst>
                <a:ext uri="{FF2B5EF4-FFF2-40B4-BE49-F238E27FC236}">
                  <a16:creationId xmlns:a16="http://schemas.microsoft.com/office/drawing/2014/main" id="{F7576D9B-36BC-65D7-D737-713B35B8552A}"/>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0" name="Picture Placeholder 11">
            <a:extLst>
              <a:ext uri="{FF2B5EF4-FFF2-40B4-BE49-F238E27FC236}">
                <a16:creationId xmlns:a16="http://schemas.microsoft.com/office/drawing/2014/main" id="{A992C068-0A88-45BB-0E62-028B003A22F0}"/>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1" name="Picture Placeholder 11">
            <a:extLst>
              <a:ext uri="{FF2B5EF4-FFF2-40B4-BE49-F238E27FC236}">
                <a16:creationId xmlns:a16="http://schemas.microsoft.com/office/drawing/2014/main" id="{3671E57A-0039-B7EE-C28E-33A970456691}"/>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1290321142"/>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Sitat med bilde 2/3 side">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p:cNvSpPr>
          <p:nvPr>
            <p:ph type="pic" sz="quarter" idx="16"/>
          </p:nvPr>
        </p:nvSpPr>
        <p:spPr>
          <a:xfrm>
            <a:off x="0" y="0"/>
            <a:ext cx="6858000" cy="5701058"/>
          </a:xfrm>
          <a:prstGeom prst="rect">
            <a:avLst/>
          </a:prstGeom>
          <a:solidFill>
            <a:schemeClr val="bg1">
              <a:lumMod val="85000"/>
            </a:schemeClr>
          </a:solidFill>
        </p:spPr>
        <p:txBody>
          <a:bodyPr wrap="square">
            <a:noAutofit/>
          </a:bodyPr>
          <a:lstStyle>
            <a:lvl1pPr marL="0" indent="0" algn="ctr">
              <a:buNone/>
              <a:defRPr sz="1801"/>
            </a:lvl1pPr>
          </a:lstStyle>
          <a:p>
            <a:endParaRPr lang="en-GB" dirty="0"/>
          </a:p>
          <a:p>
            <a:endParaRPr lang="en-GB" dirty="0"/>
          </a:p>
          <a:p>
            <a:pPr marL="0" marR="0" lvl="0" indent="0" algn="ctr" defTabSz="914411" rtl="0" eaLnBrk="1" fontAlgn="auto" latinLnBrk="0" hangingPunct="1">
              <a:lnSpc>
                <a:spcPct val="100000"/>
              </a:lnSpc>
              <a:spcBef>
                <a:spcPts val="0"/>
              </a:spcBef>
              <a:spcAft>
                <a:spcPts val="600"/>
              </a:spcAft>
              <a:buClrTx/>
              <a:buSzTx/>
              <a:buFont typeface="Arial" panose="020B0604020202020204" pitchFamily="34" charset="0"/>
              <a:buNone/>
              <a:tabLst/>
              <a:defRPr/>
            </a:pPr>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a:p>
            <a:endParaRPr lang="en-GB" dirty="0"/>
          </a:p>
        </p:txBody>
      </p:sp>
      <p:sp>
        <p:nvSpPr>
          <p:cNvPr id="11" name="Tittel 4">
            <a:extLst>
              <a:ext uri="{FF2B5EF4-FFF2-40B4-BE49-F238E27FC236}">
                <a16:creationId xmlns:a16="http://schemas.microsoft.com/office/drawing/2014/main" id="{DFD4FBE6-F419-9F1E-4BA1-0D27BE5A86C2}"/>
              </a:ext>
            </a:extLst>
          </p:cNvPr>
          <p:cNvSpPr>
            <a:spLocks noGrp="1"/>
          </p:cNvSpPr>
          <p:nvPr>
            <p:ph type="title" hasCustomPrompt="1"/>
          </p:nvPr>
        </p:nvSpPr>
        <p:spPr>
          <a:xfrm>
            <a:off x="1" y="6157443"/>
            <a:ext cx="6858000" cy="1169577"/>
          </a:xfrm>
        </p:spPr>
        <p:txBody>
          <a:bodyPr wrap="square" lIns="1260000" tIns="0" rIns="900000" bIns="270000" anchor="t" anchorCtr="0">
            <a:noAutofit/>
          </a:bodyPr>
          <a:lstStyle>
            <a:lvl1pPr>
              <a:lnSpc>
                <a:spcPct val="100000"/>
              </a:lnSpc>
              <a:spcAft>
                <a:spcPts val="400"/>
              </a:spcAft>
              <a:defRPr sz="3000" b="1"/>
            </a:lvl1pPr>
          </a:lstStyle>
          <a:p>
            <a:r>
              <a:rPr lang="nb-NO" dirty="0"/>
              <a:t>Sitat i 30 </a:t>
            </a:r>
            <a:r>
              <a:rPr lang="nb-NO" dirty="0" err="1"/>
              <a:t>pt</a:t>
            </a:r>
            <a:r>
              <a:rPr lang="nb-NO" dirty="0"/>
              <a:t> fet på lys bakgrunn maks 2 linjer</a:t>
            </a:r>
          </a:p>
        </p:txBody>
      </p:sp>
      <p:pic>
        <p:nvPicPr>
          <p:cNvPr id="12" name="Grafikk 11" descr="Sitattegn">
            <a:extLst>
              <a:ext uri="{FF2B5EF4-FFF2-40B4-BE49-F238E27FC236}">
                <a16:creationId xmlns:a16="http://schemas.microsoft.com/office/drawing/2014/main" id="{8D7562D7-E6A2-59B4-6F5C-56F7E3172BB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2763" y="6202046"/>
            <a:ext cx="476278" cy="360000"/>
          </a:xfrm>
          <a:prstGeom prst="rect">
            <a:avLst/>
          </a:prstGeom>
        </p:spPr>
      </p:pic>
      <p:sp>
        <p:nvSpPr>
          <p:cNvPr id="6" name="Text Placeholder 4">
            <a:extLst>
              <a:ext uri="{FF2B5EF4-FFF2-40B4-BE49-F238E27FC236}">
                <a16:creationId xmlns:a16="http://schemas.microsoft.com/office/drawing/2014/main" id="{66914A5E-3EF8-5E4C-246D-B4D709B050B1}"/>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14" name="Group 13">
            <a:extLst>
              <a:ext uri="{FF2B5EF4-FFF2-40B4-BE49-F238E27FC236}">
                <a16:creationId xmlns:a16="http://schemas.microsoft.com/office/drawing/2014/main" id="{6CA377F5-E8CF-04F7-ECA4-33DEC83487C4}"/>
              </a:ext>
            </a:extLst>
          </p:cNvPr>
          <p:cNvGrpSpPr/>
          <p:nvPr userDrawn="1"/>
        </p:nvGrpSpPr>
        <p:grpSpPr>
          <a:xfrm>
            <a:off x="7086600" y="8925"/>
            <a:ext cx="4535424" cy="8561987"/>
            <a:chOff x="7086600" y="8925"/>
            <a:chExt cx="4535424" cy="8561987"/>
          </a:xfrm>
        </p:grpSpPr>
        <p:sp>
          <p:nvSpPr>
            <p:cNvPr id="15" name="TextBox 14">
              <a:extLst>
                <a:ext uri="{FF2B5EF4-FFF2-40B4-BE49-F238E27FC236}">
                  <a16:creationId xmlns:a16="http://schemas.microsoft.com/office/drawing/2014/main" id="{5A460863-6366-B599-21A8-9FFE88E39956}"/>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6" name="TextBox 15">
              <a:extLst>
                <a:ext uri="{FF2B5EF4-FFF2-40B4-BE49-F238E27FC236}">
                  <a16:creationId xmlns:a16="http://schemas.microsoft.com/office/drawing/2014/main" id="{672FAB8A-B51E-4334-A0B6-DFF1ABC6FC7D}"/>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7" name="TextBox 16">
              <a:extLst>
                <a:ext uri="{FF2B5EF4-FFF2-40B4-BE49-F238E27FC236}">
                  <a16:creationId xmlns:a16="http://schemas.microsoft.com/office/drawing/2014/main" id="{78BEFC3A-50D6-595E-B3E6-B9DC28505754}"/>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3" name="Plassholder for tekst 3">
            <a:extLst>
              <a:ext uri="{FF2B5EF4-FFF2-40B4-BE49-F238E27FC236}">
                <a16:creationId xmlns:a16="http://schemas.microsoft.com/office/drawing/2014/main" id="{44DCAD25-02A7-46C0-34B5-15B6F09FE076}"/>
              </a:ext>
            </a:extLst>
          </p:cNvPr>
          <p:cNvSpPr>
            <a:spLocks noGrp="1"/>
          </p:cNvSpPr>
          <p:nvPr>
            <p:ph type="body" sz="quarter" idx="23" hasCustomPrompt="1"/>
          </p:nvPr>
        </p:nvSpPr>
        <p:spPr>
          <a:xfrm>
            <a:off x="0" y="7327021"/>
            <a:ext cx="6858000" cy="400774"/>
          </a:xfrm>
        </p:spPr>
        <p:txBody>
          <a:bodyPr wrap="square" lIns="1620000" tIns="180000" rIns="540000" bIns="180000" anchor="ctr" anchorCtr="0">
            <a:noAutofit/>
          </a:bodyPr>
          <a:lstStyle>
            <a:lvl1pPr marL="0" indent="0" algn="r">
              <a:spcAft>
                <a:spcPts val="0"/>
              </a:spcAft>
              <a:buNone/>
              <a:defRPr sz="2000" b="1">
                <a:latin typeface="Nunito" pitchFamily="2" charset="77"/>
              </a:defRPr>
            </a:lvl1pPr>
          </a:lstStyle>
          <a:p>
            <a:pPr lvl="0"/>
            <a:r>
              <a:rPr lang="nb-NO" dirty="0"/>
              <a:t>Navn </a:t>
            </a:r>
            <a:r>
              <a:rPr lang="nb-NO" dirty="0" err="1"/>
              <a:t>Navnesen</a:t>
            </a:r>
            <a:r>
              <a:rPr lang="nb-NO" dirty="0"/>
              <a:t> 20 </a:t>
            </a:r>
            <a:r>
              <a:rPr lang="nb-NO" dirty="0" err="1"/>
              <a:t>pt</a:t>
            </a:r>
            <a:r>
              <a:rPr lang="nb-NO" dirty="0"/>
              <a:t> fet</a:t>
            </a:r>
          </a:p>
        </p:txBody>
      </p:sp>
      <p:sp>
        <p:nvSpPr>
          <p:cNvPr id="5" name="Plassholder for tekst 3">
            <a:extLst>
              <a:ext uri="{FF2B5EF4-FFF2-40B4-BE49-F238E27FC236}">
                <a16:creationId xmlns:a16="http://schemas.microsoft.com/office/drawing/2014/main" id="{38E59E45-1FFE-A1C9-BC87-C420D98584C4}"/>
              </a:ext>
            </a:extLst>
          </p:cNvPr>
          <p:cNvSpPr>
            <a:spLocks noGrp="1"/>
          </p:cNvSpPr>
          <p:nvPr>
            <p:ph type="body" sz="quarter" idx="24" hasCustomPrompt="1"/>
          </p:nvPr>
        </p:nvSpPr>
        <p:spPr>
          <a:xfrm>
            <a:off x="0" y="7669921"/>
            <a:ext cx="6858000" cy="377806"/>
          </a:xfrm>
        </p:spPr>
        <p:txBody>
          <a:bodyPr wrap="square" lIns="1620000" tIns="180000" rIns="540000" bIns="180000" anchor="ctr" anchorCtr="0">
            <a:noAutofit/>
          </a:bodyPr>
          <a:lstStyle>
            <a:lvl1pPr marL="0" indent="0" algn="r">
              <a:spcAft>
                <a:spcPts val="0"/>
              </a:spcAft>
              <a:buNone/>
              <a:defRPr sz="2000" b="0">
                <a:latin typeface="Nunito" pitchFamily="2" charset="77"/>
              </a:defRPr>
            </a:lvl1pPr>
          </a:lstStyle>
          <a:p>
            <a:pPr lvl="0"/>
            <a:r>
              <a:rPr lang="nb-NO" dirty="0"/>
              <a:t>Stilling 20 </a:t>
            </a:r>
            <a:r>
              <a:rPr lang="nb-NO" dirty="0" err="1"/>
              <a:t>pt</a:t>
            </a:r>
            <a:r>
              <a:rPr lang="nb-NO" dirty="0"/>
              <a:t> normal</a:t>
            </a:r>
          </a:p>
        </p:txBody>
      </p:sp>
      <p:sp>
        <p:nvSpPr>
          <p:cNvPr id="7" name="Picture Placeholder 11">
            <a:extLst>
              <a:ext uri="{FF2B5EF4-FFF2-40B4-BE49-F238E27FC236}">
                <a16:creationId xmlns:a16="http://schemas.microsoft.com/office/drawing/2014/main" id="{C4E29A84-88AC-9AEE-3A7E-AA6F69E80C0B}"/>
              </a:ext>
            </a:extLst>
          </p:cNvPr>
          <p:cNvSpPr>
            <a:spLocks noGrp="1"/>
          </p:cNvSpPr>
          <p:nvPr>
            <p:ph type="pic" sz="quarter" idx="18" hasCustomPrompt="1"/>
          </p:nvPr>
        </p:nvSpPr>
        <p:spPr>
          <a:xfrm>
            <a:off x="8006279" y="2520526"/>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
        <p:nvSpPr>
          <p:cNvPr id="8" name="Picture Placeholder 11">
            <a:extLst>
              <a:ext uri="{FF2B5EF4-FFF2-40B4-BE49-F238E27FC236}">
                <a16:creationId xmlns:a16="http://schemas.microsoft.com/office/drawing/2014/main" id="{68537CF4-7C4F-ABCD-AA65-359A05173612}"/>
              </a:ext>
            </a:extLst>
          </p:cNvPr>
          <p:cNvSpPr>
            <a:spLocks noGrp="1"/>
          </p:cNvSpPr>
          <p:nvPr>
            <p:ph type="pic" sz="quarter" idx="19" hasCustomPrompt="1"/>
          </p:nvPr>
        </p:nvSpPr>
        <p:spPr>
          <a:xfrm>
            <a:off x="9978740" y="2519612"/>
            <a:ext cx="669600" cy="763200"/>
          </a:xfrm>
          <a:blipFill>
            <a:blip r:embed="rId6">
              <a:extLst>
                <a:ext uri="{96DAC541-7B7A-43D3-8B79-37D633B846F1}">
                  <asvg:svgBlip xmlns:asvg="http://schemas.microsoft.com/office/drawing/2016/SVG/main" r:embed="rId7"/>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2757192651"/>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Sitat med bilde i sirkel">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noChangeAspect="1"/>
          </p:cNvSpPr>
          <p:nvPr>
            <p:ph type="pic" sz="quarter" idx="16" hasCustomPrompt="1"/>
          </p:nvPr>
        </p:nvSpPr>
        <p:spPr>
          <a:xfrm>
            <a:off x="1267613" y="504825"/>
            <a:ext cx="4322774" cy="4322774"/>
          </a:xfrm>
          <a:prstGeom prst="ellipse">
            <a:avLst/>
          </a:prstGeom>
          <a:solidFill>
            <a:schemeClr val="bg1">
              <a:lumMod val="85000"/>
            </a:schemeClr>
          </a:solidFill>
        </p:spPr>
        <p:txBody>
          <a:bodyPr wrap="square">
            <a:noAutofit/>
          </a:bodyPr>
          <a:lstStyle>
            <a:lvl1pPr marL="0" indent="0" algn="ctr">
              <a:buNone/>
              <a:defRPr sz="1801"/>
            </a:lvl1pPr>
          </a:lstStyle>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11" name="Tittel 4">
            <a:extLst>
              <a:ext uri="{FF2B5EF4-FFF2-40B4-BE49-F238E27FC236}">
                <a16:creationId xmlns:a16="http://schemas.microsoft.com/office/drawing/2014/main" id="{DFD4FBE6-F419-9F1E-4BA1-0D27BE5A86C2}"/>
              </a:ext>
            </a:extLst>
          </p:cNvPr>
          <p:cNvSpPr>
            <a:spLocks noGrp="1"/>
          </p:cNvSpPr>
          <p:nvPr>
            <p:ph type="title" hasCustomPrompt="1"/>
          </p:nvPr>
        </p:nvSpPr>
        <p:spPr>
          <a:xfrm>
            <a:off x="0" y="5338354"/>
            <a:ext cx="6858000" cy="1988666"/>
          </a:xfrm>
        </p:spPr>
        <p:txBody>
          <a:bodyPr wrap="square" lIns="1260000" tIns="0" rIns="900000" bIns="270000" anchor="t" anchorCtr="0">
            <a:noAutofit/>
          </a:bodyPr>
          <a:lstStyle>
            <a:lvl1pPr>
              <a:lnSpc>
                <a:spcPct val="100000"/>
              </a:lnSpc>
              <a:spcAft>
                <a:spcPts val="400"/>
              </a:spcAft>
              <a:defRPr sz="3000" b="1"/>
            </a:lvl1pPr>
          </a:lstStyle>
          <a:p>
            <a:r>
              <a:rPr lang="nb-NO" dirty="0"/>
              <a:t>Sitat 30 </a:t>
            </a:r>
            <a:r>
              <a:rPr lang="nb-NO" dirty="0" err="1"/>
              <a:t>pt</a:t>
            </a:r>
            <a:r>
              <a:rPr lang="nb-NO" dirty="0"/>
              <a:t> fet på lys farget bakgrunn</a:t>
            </a:r>
          </a:p>
        </p:txBody>
      </p:sp>
      <p:pic>
        <p:nvPicPr>
          <p:cNvPr id="12" name="Grafikk 11" descr="Sitattegn">
            <a:extLst>
              <a:ext uri="{FF2B5EF4-FFF2-40B4-BE49-F238E27FC236}">
                <a16:creationId xmlns:a16="http://schemas.microsoft.com/office/drawing/2014/main" id="{8D7562D7-E6A2-59B4-6F5C-56F7E3172BB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2763" y="5390607"/>
            <a:ext cx="476261" cy="360000"/>
          </a:xfrm>
          <a:prstGeom prst="rect">
            <a:avLst/>
          </a:prstGeom>
        </p:spPr>
      </p:pic>
      <p:sp>
        <p:nvSpPr>
          <p:cNvPr id="6" name="Text Placeholder 4">
            <a:extLst>
              <a:ext uri="{FF2B5EF4-FFF2-40B4-BE49-F238E27FC236}">
                <a16:creationId xmlns:a16="http://schemas.microsoft.com/office/drawing/2014/main" id="{66914A5E-3EF8-5E4C-246D-B4D709B050B1}"/>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3" name="Plassholder for tekst 3">
            <a:extLst>
              <a:ext uri="{FF2B5EF4-FFF2-40B4-BE49-F238E27FC236}">
                <a16:creationId xmlns:a16="http://schemas.microsoft.com/office/drawing/2014/main" id="{A460FB5D-7141-F83D-1D65-B97734113256}"/>
              </a:ext>
            </a:extLst>
          </p:cNvPr>
          <p:cNvSpPr>
            <a:spLocks noGrp="1"/>
          </p:cNvSpPr>
          <p:nvPr>
            <p:ph type="body" sz="quarter" idx="23" hasCustomPrompt="1"/>
          </p:nvPr>
        </p:nvSpPr>
        <p:spPr>
          <a:xfrm>
            <a:off x="0" y="7327021"/>
            <a:ext cx="6858000" cy="400774"/>
          </a:xfrm>
        </p:spPr>
        <p:txBody>
          <a:bodyPr wrap="square" lIns="1620000" tIns="180000" rIns="540000" bIns="180000" anchor="ctr" anchorCtr="0">
            <a:noAutofit/>
          </a:bodyPr>
          <a:lstStyle>
            <a:lvl1pPr marL="0" indent="0" algn="r">
              <a:spcAft>
                <a:spcPts val="0"/>
              </a:spcAft>
              <a:buNone/>
              <a:defRPr sz="2000" b="1">
                <a:latin typeface="Nunito" pitchFamily="2" charset="77"/>
              </a:defRPr>
            </a:lvl1pPr>
          </a:lstStyle>
          <a:p>
            <a:pPr lvl="0"/>
            <a:r>
              <a:rPr lang="nb-NO" dirty="0"/>
              <a:t>Navn </a:t>
            </a:r>
            <a:r>
              <a:rPr lang="nb-NO" dirty="0" err="1"/>
              <a:t>Navnesen</a:t>
            </a:r>
            <a:r>
              <a:rPr lang="nb-NO" dirty="0"/>
              <a:t> 20 </a:t>
            </a:r>
            <a:r>
              <a:rPr lang="nb-NO" dirty="0" err="1"/>
              <a:t>pt</a:t>
            </a:r>
            <a:r>
              <a:rPr lang="nb-NO" dirty="0"/>
              <a:t> fet</a:t>
            </a:r>
          </a:p>
        </p:txBody>
      </p:sp>
      <p:sp>
        <p:nvSpPr>
          <p:cNvPr id="5" name="Plassholder for tekst 3">
            <a:extLst>
              <a:ext uri="{FF2B5EF4-FFF2-40B4-BE49-F238E27FC236}">
                <a16:creationId xmlns:a16="http://schemas.microsoft.com/office/drawing/2014/main" id="{0C81C441-CBA3-374E-3126-8646A8AD9BB7}"/>
              </a:ext>
            </a:extLst>
          </p:cNvPr>
          <p:cNvSpPr>
            <a:spLocks noGrp="1"/>
          </p:cNvSpPr>
          <p:nvPr>
            <p:ph type="body" sz="quarter" idx="24" hasCustomPrompt="1"/>
          </p:nvPr>
        </p:nvSpPr>
        <p:spPr>
          <a:xfrm>
            <a:off x="0" y="7681495"/>
            <a:ext cx="6858000" cy="377806"/>
          </a:xfrm>
        </p:spPr>
        <p:txBody>
          <a:bodyPr wrap="square" lIns="1620000" tIns="180000" rIns="540000" bIns="180000" anchor="ctr" anchorCtr="0">
            <a:noAutofit/>
          </a:bodyPr>
          <a:lstStyle>
            <a:lvl1pPr marL="0" indent="0" algn="r">
              <a:spcAft>
                <a:spcPts val="0"/>
              </a:spcAft>
              <a:buNone/>
              <a:defRPr sz="2000" b="0">
                <a:latin typeface="Nunito" pitchFamily="2" charset="77"/>
              </a:defRPr>
            </a:lvl1pPr>
          </a:lstStyle>
          <a:p>
            <a:pPr lvl="0"/>
            <a:r>
              <a:rPr lang="nb-NO" dirty="0"/>
              <a:t>Stilling 20 </a:t>
            </a:r>
            <a:r>
              <a:rPr lang="nb-NO" dirty="0" err="1"/>
              <a:t>pt</a:t>
            </a:r>
            <a:r>
              <a:rPr lang="nb-NO" dirty="0"/>
              <a:t> normal</a:t>
            </a:r>
          </a:p>
        </p:txBody>
      </p:sp>
    </p:spTree>
    <p:extLst>
      <p:ext uri="{BB962C8B-B14F-4D97-AF65-F5344CB8AC3E}">
        <p14:creationId xmlns:p14="http://schemas.microsoft.com/office/powerpoint/2010/main" val="86965673"/>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Stor tekst+grafikk">
    <p:spTree>
      <p:nvGrpSpPr>
        <p:cNvPr id="1" name=""/>
        <p:cNvGrpSpPr/>
        <p:nvPr/>
      </p:nvGrpSpPr>
      <p:grpSpPr>
        <a:xfrm>
          <a:off x="0" y="0"/>
          <a:ext cx="0" cy="0"/>
          <a:chOff x="0" y="0"/>
          <a:chExt cx="0" cy="0"/>
        </a:xfrm>
      </p:grpSpPr>
      <p:sp>
        <p:nvSpPr>
          <p:cNvPr id="2" name="Tittel 4">
            <a:extLst>
              <a:ext uri="{FF2B5EF4-FFF2-40B4-BE49-F238E27FC236}">
                <a16:creationId xmlns:a16="http://schemas.microsoft.com/office/drawing/2014/main" id="{8DFEE44A-B5C7-BD7B-5213-895873880F2F}"/>
              </a:ext>
            </a:extLst>
          </p:cNvPr>
          <p:cNvSpPr>
            <a:spLocks noGrp="1"/>
          </p:cNvSpPr>
          <p:nvPr>
            <p:ph type="title" hasCustomPrompt="1"/>
          </p:nvPr>
        </p:nvSpPr>
        <p:spPr>
          <a:xfrm>
            <a:off x="0" y="3099134"/>
            <a:ext cx="6858000" cy="2374232"/>
          </a:xfrm>
        </p:spPr>
        <p:txBody>
          <a:bodyPr lIns="540000" tIns="540000" rIns="540000" bIns="540000" anchor="ctr" anchorCtr="0">
            <a:spAutoFit/>
          </a:bodyPr>
          <a:lstStyle>
            <a:lvl1pPr>
              <a:lnSpc>
                <a:spcPts val="5001"/>
              </a:lnSpc>
              <a:defRPr sz="4200"/>
            </a:lvl1pPr>
          </a:lstStyle>
          <a:p>
            <a:r>
              <a:rPr lang="nb-NO" dirty="0"/>
              <a:t>Stor tekst 42 </a:t>
            </a:r>
            <a:r>
              <a:rPr lang="nb-NO" dirty="0" err="1"/>
              <a:t>pt</a:t>
            </a:r>
            <a:r>
              <a:rPr lang="nb-NO" dirty="0"/>
              <a:t> fet på lys farget bakgrunn</a:t>
            </a:r>
          </a:p>
        </p:txBody>
      </p:sp>
      <p:grpSp>
        <p:nvGrpSpPr>
          <p:cNvPr id="3" name="Group 2">
            <a:extLst>
              <a:ext uri="{FF2B5EF4-FFF2-40B4-BE49-F238E27FC236}">
                <a16:creationId xmlns:a16="http://schemas.microsoft.com/office/drawing/2014/main" id="{D302820B-19D7-C53F-B3FD-AB56D4BC9823}"/>
              </a:ext>
            </a:extLst>
          </p:cNvPr>
          <p:cNvGrpSpPr>
            <a:grpSpLocks noChangeAspect="1"/>
          </p:cNvGrpSpPr>
          <p:nvPr userDrawn="1"/>
        </p:nvGrpSpPr>
        <p:grpSpPr>
          <a:xfrm>
            <a:off x="3257997" y="6770913"/>
            <a:ext cx="3600003" cy="1800000"/>
            <a:chOff x="2537996" y="6410913"/>
            <a:chExt cx="4320004" cy="2160000"/>
          </a:xfrm>
        </p:grpSpPr>
        <p:sp>
          <p:nvSpPr>
            <p:cNvPr id="4" name="Freeform 31">
              <a:extLst>
                <a:ext uri="{FF2B5EF4-FFF2-40B4-BE49-F238E27FC236}">
                  <a16:creationId xmlns:a16="http://schemas.microsoft.com/office/drawing/2014/main" id="{332A4F3A-99DF-2210-BFF3-0DC74B952095}"/>
                </a:ext>
                <a:ext uri="{C183D7F6-B498-43B3-948B-1728B52AA6E4}">
                  <adec:decorative xmlns:adec="http://schemas.microsoft.com/office/drawing/2017/decorative" val="1"/>
                </a:ext>
              </a:extLst>
            </p:cNvPr>
            <p:cNvSpPr/>
            <p:nvPr userDrawn="1"/>
          </p:nvSpPr>
          <p:spPr>
            <a:xfrm rot="10800000">
              <a:off x="4697999" y="749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1C6C6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7" name="Freeform 32">
              <a:extLst>
                <a:ext uri="{FF2B5EF4-FFF2-40B4-BE49-F238E27FC236}">
                  <a16:creationId xmlns:a16="http://schemas.microsoft.com/office/drawing/2014/main" id="{79BE12D9-C75D-4E00-286E-51ADE7E97626}"/>
                </a:ext>
                <a:ext uri="{C183D7F6-B498-43B3-948B-1728B52AA6E4}">
                  <adec:decorative xmlns:adec="http://schemas.microsoft.com/office/drawing/2017/decorative" val="1"/>
                </a:ext>
              </a:extLst>
            </p:cNvPr>
            <p:cNvSpPr/>
            <p:nvPr userDrawn="1"/>
          </p:nvSpPr>
          <p:spPr>
            <a:xfrm rot="16200000">
              <a:off x="3617997" y="749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1F956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9" name="Oval 8">
              <a:extLst>
                <a:ext uri="{FF2B5EF4-FFF2-40B4-BE49-F238E27FC236}">
                  <a16:creationId xmlns:a16="http://schemas.microsoft.com/office/drawing/2014/main" id="{FC7D9D47-74D8-C518-DCA6-7638CD890B56}"/>
                </a:ext>
              </a:extLst>
            </p:cNvPr>
            <p:cNvSpPr/>
            <p:nvPr userDrawn="1"/>
          </p:nvSpPr>
          <p:spPr>
            <a:xfrm>
              <a:off x="5778000" y="7490913"/>
              <a:ext cx="1080000" cy="1080000"/>
            </a:xfrm>
            <a:prstGeom prst="ellipse">
              <a:avLst/>
            </a:prstGeom>
            <a:solidFill>
              <a:srgbClr val="1F9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Rectangle 9">
              <a:extLst>
                <a:ext uri="{FF2B5EF4-FFF2-40B4-BE49-F238E27FC236}">
                  <a16:creationId xmlns:a16="http://schemas.microsoft.com/office/drawing/2014/main" id="{A8C8AACA-5E03-8A00-D8CA-6DBC24B9CB41}"/>
                </a:ext>
              </a:extLst>
            </p:cNvPr>
            <p:cNvSpPr/>
            <p:nvPr userDrawn="1"/>
          </p:nvSpPr>
          <p:spPr>
            <a:xfrm>
              <a:off x="2537996" y="7490913"/>
              <a:ext cx="1080000" cy="1080000"/>
            </a:xfrm>
            <a:prstGeom prst="rect">
              <a:avLst/>
            </a:prstGeom>
            <a:solidFill>
              <a:srgbClr val="1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 name="Freeform 32">
              <a:extLst>
                <a:ext uri="{FF2B5EF4-FFF2-40B4-BE49-F238E27FC236}">
                  <a16:creationId xmlns:a16="http://schemas.microsoft.com/office/drawing/2014/main" id="{F0D81209-DB4A-B7D2-079A-A6F1D330161A}"/>
                </a:ext>
                <a:ext uri="{C183D7F6-B498-43B3-948B-1728B52AA6E4}">
                  <adec:decorative xmlns:adec="http://schemas.microsoft.com/office/drawing/2017/decorative" val="1"/>
                </a:ext>
              </a:extLst>
            </p:cNvPr>
            <p:cNvSpPr/>
            <p:nvPr userDrawn="1"/>
          </p:nvSpPr>
          <p:spPr>
            <a:xfrm rot="16200000">
              <a:off x="5777999" y="641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1C6C6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spTree>
    <p:extLst>
      <p:ext uri="{BB962C8B-B14F-4D97-AF65-F5344CB8AC3E}">
        <p14:creationId xmlns:p14="http://schemas.microsoft.com/office/powerpoint/2010/main" val="1176346926"/>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Stor og medium tekst + grafikk">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65AE529F-EBA6-4569-9E5A-02398701829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685937" y="504825"/>
            <a:ext cx="670787" cy="763952"/>
          </a:xfrm>
          <a:prstGeom prst="rect">
            <a:avLst/>
          </a:prstGeom>
        </p:spPr>
      </p:pic>
      <p:sp>
        <p:nvSpPr>
          <p:cNvPr id="13" name="Tittel 4">
            <a:extLst>
              <a:ext uri="{FF2B5EF4-FFF2-40B4-BE49-F238E27FC236}">
                <a16:creationId xmlns:a16="http://schemas.microsoft.com/office/drawing/2014/main" id="{CA851B38-1E8C-D835-D312-84DF500E5C73}"/>
              </a:ext>
            </a:extLst>
          </p:cNvPr>
          <p:cNvSpPr>
            <a:spLocks noGrp="1"/>
          </p:cNvSpPr>
          <p:nvPr>
            <p:ph type="title" hasCustomPrompt="1"/>
          </p:nvPr>
        </p:nvSpPr>
        <p:spPr>
          <a:xfrm>
            <a:off x="0" y="1608539"/>
            <a:ext cx="6858000" cy="2677711"/>
          </a:xfrm>
        </p:spPr>
        <p:txBody>
          <a:bodyPr lIns="540000" tIns="540000" rIns="540000" bIns="270000" anchor="b" anchorCtr="0">
            <a:noAutofit/>
          </a:bodyPr>
          <a:lstStyle>
            <a:lvl1pPr>
              <a:lnSpc>
                <a:spcPts val="5001"/>
              </a:lnSpc>
              <a:defRPr sz="4200"/>
            </a:lvl1pPr>
          </a:lstStyle>
          <a:p>
            <a:r>
              <a:rPr lang="nb-NO" dirty="0"/>
              <a:t>Stor tekst 42 </a:t>
            </a:r>
            <a:r>
              <a:rPr lang="nb-NO" dirty="0" err="1"/>
              <a:t>pt</a:t>
            </a:r>
            <a:r>
              <a:rPr lang="nb-NO" dirty="0"/>
              <a:t> fet på lys farget bakgrunn</a:t>
            </a:r>
          </a:p>
        </p:txBody>
      </p:sp>
      <p:sp>
        <p:nvSpPr>
          <p:cNvPr id="14" name="Plassholder for tekst 3">
            <a:extLst>
              <a:ext uri="{FF2B5EF4-FFF2-40B4-BE49-F238E27FC236}">
                <a16:creationId xmlns:a16="http://schemas.microsoft.com/office/drawing/2014/main" id="{4F7AA00B-0899-7772-2C08-992B63BF0136}"/>
              </a:ext>
            </a:extLst>
          </p:cNvPr>
          <p:cNvSpPr>
            <a:spLocks noGrp="1"/>
          </p:cNvSpPr>
          <p:nvPr>
            <p:ph type="body" sz="quarter" idx="23" hasCustomPrompt="1"/>
          </p:nvPr>
        </p:nvSpPr>
        <p:spPr>
          <a:xfrm>
            <a:off x="0" y="4313980"/>
            <a:ext cx="5760000" cy="3186004"/>
          </a:xfrm>
        </p:spPr>
        <p:txBody>
          <a:bodyPr lIns="540000" tIns="270000" rIns="360000" bIns="270000" anchor="ctr" anchorCtr="0">
            <a:noAutofit/>
          </a:bodyPr>
          <a:lstStyle>
            <a:lvl1pPr marL="0" indent="0">
              <a:buNone/>
              <a:defRPr sz="3200"/>
            </a:lvl1pPr>
          </a:lstStyle>
          <a:p>
            <a:pPr marL="0" marR="0" lvl="0" indent="0" algn="l" defTabSz="914411" rtl="0" eaLnBrk="1" fontAlgn="auto" latinLnBrk="0" hangingPunct="1">
              <a:lnSpc>
                <a:spcPct val="100000"/>
              </a:lnSpc>
              <a:spcBef>
                <a:spcPts val="0"/>
              </a:spcBef>
              <a:spcAft>
                <a:spcPts val="600"/>
              </a:spcAft>
              <a:buClrTx/>
              <a:buSzTx/>
              <a:buFont typeface="Arial" panose="020B0604020202020204" pitchFamily="34" charset="0"/>
              <a:buNone/>
              <a:tabLst/>
              <a:defRPr/>
            </a:pPr>
            <a:r>
              <a:rPr lang="nb-NO" dirty="0"/>
              <a:t>Medium tekst i 32 </a:t>
            </a:r>
            <a:r>
              <a:rPr lang="nb-NO" dirty="0" err="1"/>
              <a:t>pt</a:t>
            </a:r>
            <a:r>
              <a:rPr lang="nb-NO" dirty="0"/>
              <a:t> normal</a:t>
            </a:r>
          </a:p>
        </p:txBody>
      </p:sp>
      <p:grpSp>
        <p:nvGrpSpPr>
          <p:cNvPr id="8" name="Group 7">
            <a:extLst>
              <a:ext uri="{FF2B5EF4-FFF2-40B4-BE49-F238E27FC236}">
                <a16:creationId xmlns:a16="http://schemas.microsoft.com/office/drawing/2014/main" id="{C031BDB8-3FC3-4A78-A817-827B49C2BEAF}"/>
              </a:ext>
            </a:extLst>
          </p:cNvPr>
          <p:cNvGrpSpPr>
            <a:grpSpLocks noChangeAspect="1"/>
          </p:cNvGrpSpPr>
          <p:nvPr userDrawn="1"/>
        </p:nvGrpSpPr>
        <p:grpSpPr>
          <a:xfrm rot="16200000" flipH="1">
            <a:off x="3671998" y="5384911"/>
            <a:ext cx="4248004" cy="2124000"/>
            <a:chOff x="2537996" y="6410913"/>
            <a:chExt cx="4320004" cy="2160000"/>
          </a:xfrm>
        </p:grpSpPr>
        <p:sp>
          <p:nvSpPr>
            <p:cNvPr id="9" name="Freeform 31">
              <a:extLst>
                <a:ext uri="{FF2B5EF4-FFF2-40B4-BE49-F238E27FC236}">
                  <a16:creationId xmlns:a16="http://schemas.microsoft.com/office/drawing/2014/main" id="{9A52B43B-26C4-B2E7-FB0A-A60811BCFE4E}"/>
                </a:ext>
                <a:ext uri="{C183D7F6-B498-43B3-948B-1728B52AA6E4}">
                  <adec:decorative xmlns:adec="http://schemas.microsoft.com/office/drawing/2017/decorative" val="1"/>
                </a:ext>
              </a:extLst>
            </p:cNvPr>
            <p:cNvSpPr/>
            <p:nvPr userDrawn="1"/>
          </p:nvSpPr>
          <p:spPr>
            <a:xfrm rot="10800000">
              <a:off x="4697999" y="749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1C6C6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10" name="Freeform 32">
              <a:extLst>
                <a:ext uri="{FF2B5EF4-FFF2-40B4-BE49-F238E27FC236}">
                  <a16:creationId xmlns:a16="http://schemas.microsoft.com/office/drawing/2014/main" id="{00625D11-2B7A-B5F6-1C90-639C551F87A9}"/>
                </a:ext>
                <a:ext uri="{C183D7F6-B498-43B3-948B-1728B52AA6E4}">
                  <adec:decorative xmlns:adec="http://schemas.microsoft.com/office/drawing/2017/decorative" val="1"/>
                </a:ext>
              </a:extLst>
            </p:cNvPr>
            <p:cNvSpPr/>
            <p:nvPr userDrawn="1"/>
          </p:nvSpPr>
          <p:spPr>
            <a:xfrm rot="16200000">
              <a:off x="3617997" y="749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1F956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11" name="Oval 10">
              <a:extLst>
                <a:ext uri="{FF2B5EF4-FFF2-40B4-BE49-F238E27FC236}">
                  <a16:creationId xmlns:a16="http://schemas.microsoft.com/office/drawing/2014/main" id="{F5FFA4A8-04D4-38CB-4719-6CBB63EEFF69}"/>
                </a:ext>
              </a:extLst>
            </p:cNvPr>
            <p:cNvSpPr/>
            <p:nvPr userDrawn="1"/>
          </p:nvSpPr>
          <p:spPr>
            <a:xfrm>
              <a:off x="5778000" y="7490913"/>
              <a:ext cx="1080000" cy="1080000"/>
            </a:xfrm>
            <a:prstGeom prst="ellipse">
              <a:avLst/>
            </a:prstGeom>
            <a:solidFill>
              <a:srgbClr val="1F9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 name="Rectangle 14">
              <a:extLst>
                <a:ext uri="{FF2B5EF4-FFF2-40B4-BE49-F238E27FC236}">
                  <a16:creationId xmlns:a16="http://schemas.microsoft.com/office/drawing/2014/main" id="{9961607D-7039-51AC-B179-14F024B1169A}"/>
                </a:ext>
              </a:extLst>
            </p:cNvPr>
            <p:cNvSpPr/>
            <p:nvPr userDrawn="1"/>
          </p:nvSpPr>
          <p:spPr>
            <a:xfrm>
              <a:off x="2537996" y="7490913"/>
              <a:ext cx="1080000" cy="1080000"/>
            </a:xfrm>
            <a:prstGeom prst="rect">
              <a:avLst/>
            </a:prstGeom>
            <a:solidFill>
              <a:srgbClr val="1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Freeform 32">
              <a:extLst>
                <a:ext uri="{FF2B5EF4-FFF2-40B4-BE49-F238E27FC236}">
                  <a16:creationId xmlns:a16="http://schemas.microsoft.com/office/drawing/2014/main" id="{513FFF3F-7D45-CECE-A486-9FC8D6D72529}"/>
                </a:ext>
                <a:ext uri="{C183D7F6-B498-43B3-948B-1728B52AA6E4}">
                  <adec:decorative xmlns:adec="http://schemas.microsoft.com/office/drawing/2017/decorative" val="1"/>
                </a:ext>
              </a:extLst>
            </p:cNvPr>
            <p:cNvSpPr/>
            <p:nvPr userDrawn="1"/>
          </p:nvSpPr>
          <p:spPr>
            <a:xfrm rot="16200000">
              <a:off x="5777999" y="641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1C6C6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spTree>
    <p:extLst>
      <p:ext uri="{BB962C8B-B14F-4D97-AF65-F5344CB8AC3E}">
        <p14:creationId xmlns:p14="http://schemas.microsoft.com/office/powerpoint/2010/main" val="1930040044"/>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Stor og medium teks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1945BD24-39A9-90FD-5737-44528FE54D7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685937" y="504825"/>
            <a:ext cx="670787" cy="763952"/>
          </a:xfrm>
          <a:prstGeom prst="rect">
            <a:avLst/>
          </a:prstGeom>
        </p:spPr>
      </p:pic>
      <p:sp>
        <p:nvSpPr>
          <p:cNvPr id="4" name="Tittel 4">
            <a:extLst>
              <a:ext uri="{FF2B5EF4-FFF2-40B4-BE49-F238E27FC236}">
                <a16:creationId xmlns:a16="http://schemas.microsoft.com/office/drawing/2014/main" id="{D940F2EC-68A3-E806-774F-18BD8C787DC5}"/>
              </a:ext>
            </a:extLst>
          </p:cNvPr>
          <p:cNvSpPr>
            <a:spLocks noGrp="1"/>
          </p:cNvSpPr>
          <p:nvPr>
            <p:ph type="title" hasCustomPrompt="1"/>
          </p:nvPr>
        </p:nvSpPr>
        <p:spPr>
          <a:xfrm>
            <a:off x="0" y="1608539"/>
            <a:ext cx="6858000" cy="2676917"/>
          </a:xfrm>
        </p:spPr>
        <p:txBody>
          <a:bodyPr lIns="540000" tIns="540000" rIns="540000" bIns="270000" anchor="b" anchorCtr="0">
            <a:noAutofit/>
          </a:bodyPr>
          <a:lstStyle>
            <a:lvl1pPr>
              <a:lnSpc>
                <a:spcPts val="5001"/>
              </a:lnSpc>
              <a:defRPr sz="4200"/>
            </a:lvl1pPr>
          </a:lstStyle>
          <a:p>
            <a:r>
              <a:rPr lang="nb-NO" dirty="0"/>
              <a:t>Stor tekst 42 </a:t>
            </a:r>
            <a:r>
              <a:rPr lang="nb-NO" dirty="0" err="1"/>
              <a:t>pt</a:t>
            </a:r>
            <a:r>
              <a:rPr lang="nb-NO" dirty="0"/>
              <a:t> fet på lys farget bakgrunn</a:t>
            </a:r>
          </a:p>
        </p:txBody>
      </p:sp>
      <p:sp>
        <p:nvSpPr>
          <p:cNvPr id="11" name="Plassholder for tekst 3">
            <a:extLst>
              <a:ext uri="{FF2B5EF4-FFF2-40B4-BE49-F238E27FC236}">
                <a16:creationId xmlns:a16="http://schemas.microsoft.com/office/drawing/2014/main" id="{F47D2C99-A6D8-E9DE-0695-3974A872087E}"/>
              </a:ext>
            </a:extLst>
          </p:cNvPr>
          <p:cNvSpPr>
            <a:spLocks noGrp="1"/>
          </p:cNvSpPr>
          <p:nvPr>
            <p:ph type="body" sz="quarter" idx="23" hasCustomPrompt="1"/>
          </p:nvPr>
        </p:nvSpPr>
        <p:spPr>
          <a:xfrm>
            <a:off x="0" y="4294383"/>
            <a:ext cx="6858000" cy="1341130"/>
          </a:xfrm>
        </p:spPr>
        <p:txBody>
          <a:bodyPr lIns="540000" tIns="270000" rIns="540000" bIns="540000" anchor="t" anchorCtr="0">
            <a:spAutoFit/>
          </a:bodyPr>
          <a:lstStyle>
            <a:lvl1pPr marL="0" indent="0">
              <a:buNone/>
              <a:defRPr sz="3200">
                <a:latin typeface="Nunito" pitchFamily="2" charset="77"/>
              </a:defRPr>
            </a:lvl1pPr>
          </a:lstStyle>
          <a:p>
            <a:pPr marL="0" marR="0" lvl="0" indent="0" algn="l" defTabSz="914411" rtl="0" eaLnBrk="1" fontAlgn="auto" latinLnBrk="0" hangingPunct="1">
              <a:lnSpc>
                <a:spcPct val="100000"/>
              </a:lnSpc>
              <a:spcBef>
                <a:spcPts val="0"/>
              </a:spcBef>
              <a:spcAft>
                <a:spcPts val="600"/>
              </a:spcAft>
              <a:buClrTx/>
              <a:buSzTx/>
              <a:buFont typeface="Arial" panose="020B0604020202020204" pitchFamily="34" charset="0"/>
              <a:buNone/>
              <a:tabLst/>
              <a:defRPr/>
            </a:pPr>
            <a:r>
              <a:rPr lang="nb-NO" dirty="0"/>
              <a:t>Medium tekst i 32 </a:t>
            </a:r>
            <a:r>
              <a:rPr lang="nb-NO" dirty="0" err="1"/>
              <a:t>pt</a:t>
            </a:r>
            <a:endParaRPr lang="nb-NO" dirty="0"/>
          </a:p>
        </p:txBody>
      </p:sp>
    </p:spTree>
    <p:extLst>
      <p:ext uri="{BB962C8B-B14F-4D97-AF65-F5344CB8AC3E}">
        <p14:creationId xmlns:p14="http://schemas.microsoft.com/office/powerpoint/2010/main" val="3448535695"/>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Stor tekst">
    <p:spTree>
      <p:nvGrpSpPr>
        <p:cNvPr id="1" name=""/>
        <p:cNvGrpSpPr/>
        <p:nvPr/>
      </p:nvGrpSpPr>
      <p:grpSpPr>
        <a:xfrm>
          <a:off x="0" y="0"/>
          <a:ext cx="0" cy="0"/>
          <a:chOff x="0" y="0"/>
          <a:chExt cx="0" cy="0"/>
        </a:xfrm>
      </p:grpSpPr>
      <p:sp>
        <p:nvSpPr>
          <p:cNvPr id="2" name="Tittel 4">
            <a:extLst>
              <a:ext uri="{FF2B5EF4-FFF2-40B4-BE49-F238E27FC236}">
                <a16:creationId xmlns:a16="http://schemas.microsoft.com/office/drawing/2014/main" id="{8DFEE44A-B5C7-BD7B-5213-895873880F2F}"/>
              </a:ext>
            </a:extLst>
          </p:cNvPr>
          <p:cNvSpPr>
            <a:spLocks noGrp="1"/>
          </p:cNvSpPr>
          <p:nvPr>
            <p:ph type="title" hasCustomPrompt="1"/>
          </p:nvPr>
        </p:nvSpPr>
        <p:spPr>
          <a:xfrm>
            <a:off x="0" y="3099134"/>
            <a:ext cx="6858000" cy="2374232"/>
          </a:xfrm>
        </p:spPr>
        <p:txBody>
          <a:bodyPr lIns="540000" tIns="540000" rIns="540000" bIns="540000" anchor="ctr" anchorCtr="0">
            <a:spAutoFit/>
          </a:bodyPr>
          <a:lstStyle>
            <a:lvl1pPr>
              <a:lnSpc>
                <a:spcPts val="5001"/>
              </a:lnSpc>
              <a:defRPr sz="4200"/>
            </a:lvl1pPr>
          </a:lstStyle>
          <a:p>
            <a:r>
              <a:rPr lang="nb-NO" dirty="0"/>
              <a:t>Stor tekst 42 </a:t>
            </a:r>
            <a:r>
              <a:rPr lang="nb-NO" dirty="0" err="1"/>
              <a:t>pt</a:t>
            </a:r>
            <a:r>
              <a:rPr lang="nb-NO" dirty="0"/>
              <a:t> fet på lys farget bakgrunn</a:t>
            </a:r>
          </a:p>
        </p:txBody>
      </p:sp>
    </p:spTree>
    <p:extLst>
      <p:ext uri="{BB962C8B-B14F-4D97-AF65-F5344CB8AC3E}">
        <p14:creationId xmlns:p14="http://schemas.microsoft.com/office/powerpoint/2010/main" val="3514415254"/>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Medium tekst">
    <p:spTree>
      <p:nvGrpSpPr>
        <p:cNvPr id="1" name=""/>
        <p:cNvGrpSpPr/>
        <p:nvPr/>
      </p:nvGrpSpPr>
      <p:grpSpPr>
        <a:xfrm>
          <a:off x="0" y="0"/>
          <a:ext cx="0" cy="0"/>
          <a:chOff x="0" y="0"/>
          <a:chExt cx="0" cy="0"/>
        </a:xfrm>
      </p:grpSpPr>
      <p:sp>
        <p:nvSpPr>
          <p:cNvPr id="3" name="Tittel 4">
            <a:extLst>
              <a:ext uri="{FF2B5EF4-FFF2-40B4-BE49-F238E27FC236}">
                <a16:creationId xmlns:a16="http://schemas.microsoft.com/office/drawing/2014/main" id="{C91BD0C8-BB17-9A37-5A7E-9045FAAB3BD8}"/>
              </a:ext>
            </a:extLst>
          </p:cNvPr>
          <p:cNvSpPr>
            <a:spLocks noGrp="1"/>
          </p:cNvSpPr>
          <p:nvPr>
            <p:ph type="title" hasCustomPrompt="1"/>
          </p:nvPr>
        </p:nvSpPr>
        <p:spPr>
          <a:xfrm>
            <a:off x="0" y="2124472"/>
            <a:ext cx="6858000" cy="4259363"/>
          </a:xfrm>
        </p:spPr>
        <p:txBody>
          <a:bodyPr lIns="540000" tIns="540000" rIns="540000" bIns="540000" anchor="ctr" anchorCtr="0">
            <a:spAutoFit/>
          </a:bodyPr>
          <a:lstStyle>
            <a:lvl1pPr>
              <a:lnSpc>
                <a:spcPts val="5001"/>
              </a:lnSpc>
              <a:defRPr sz="3200" b="0"/>
            </a:lvl1pPr>
          </a:lstStyle>
          <a:p>
            <a:r>
              <a:rPr lang="nb-NO" sz="3200" b="0" dirty="0"/>
              <a:t>Medium tekst 32 </a:t>
            </a:r>
            <a:r>
              <a:rPr lang="nb-NO" sz="3200" b="0" dirty="0" err="1"/>
              <a:t>pt</a:t>
            </a:r>
            <a:r>
              <a:rPr lang="nb-NO" sz="3200" b="0" dirty="0"/>
              <a:t> normal på lys farget bakgrunn. Unngå teksttunge sider. Bruk maks sju tekstlinjer. Forsøk heller å dele innholdet ditt over flere sider.</a:t>
            </a:r>
          </a:p>
        </p:txBody>
      </p:sp>
    </p:spTree>
    <p:extLst>
      <p:ext uri="{BB962C8B-B14F-4D97-AF65-F5344CB8AC3E}">
        <p14:creationId xmlns:p14="http://schemas.microsoft.com/office/powerpoint/2010/main" val="1199943050"/>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ekst + bilde halv">
    <p:spTree>
      <p:nvGrpSpPr>
        <p:cNvPr id="1" name=""/>
        <p:cNvGrpSpPr/>
        <p:nvPr/>
      </p:nvGrpSpPr>
      <p:grpSpPr>
        <a:xfrm>
          <a:off x="0" y="0"/>
          <a:ext cx="0" cy="0"/>
          <a:chOff x="0" y="0"/>
          <a:chExt cx="0" cy="0"/>
        </a:xfrm>
      </p:grpSpPr>
      <p:sp>
        <p:nvSpPr>
          <p:cNvPr id="9" name="Tittel 4">
            <a:extLst>
              <a:ext uri="{FF2B5EF4-FFF2-40B4-BE49-F238E27FC236}">
                <a16:creationId xmlns:a16="http://schemas.microsoft.com/office/drawing/2014/main" id="{D0549CB6-79B6-EC8E-EC27-223CBE431E03}"/>
              </a:ext>
            </a:extLst>
          </p:cNvPr>
          <p:cNvSpPr>
            <a:spLocks noGrp="1"/>
          </p:cNvSpPr>
          <p:nvPr>
            <p:ph type="title" hasCustomPrompt="1"/>
          </p:nvPr>
        </p:nvSpPr>
        <p:spPr>
          <a:xfrm>
            <a:off x="0" y="4314361"/>
            <a:ext cx="6858000" cy="3782312"/>
          </a:xfrm>
        </p:spPr>
        <p:txBody>
          <a:bodyPr lIns="540000" tIns="540000" rIns="540000" bIns="270000" anchor="ctr" anchorCtr="0">
            <a:noAutofit/>
          </a:bodyPr>
          <a:lstStyle>
            <a:lvl1pPr>
              <a:lnSpc>
                <a:spcPct val="100000"/>
              </a:lnSpc>
              <a:spcAft>
                <a:spcPts val="200"/>
              </a:spcAft>
              <a:defRPr sz="3200"/>
            </a:lvl1pPr>
          </a:lstStyle>
          <a:p>
            <a:r>
              <a:rPr lang="nb-NO" dirty="0"/>
              <a:t>Medium tekst 32 </a:t>
            </a:r>
            <a:r>
              <a:rPr lang="nb-NO" dirty="0" err="1"/>
              <a:t>pt</a:t>
            </a:r>
            <a:r>
              <a:rPr lang="nb-NO" dirty="0"/>
              <a:t> fet på lys farget bakgrunn</a:t>
            </a:r>
          </a:p>
        </p:txBody>
      </p:sp>
      <p:sp>
        <p:nvSpPr>
          <p:cNvPr id="8" name="Plassholder for bilde 11">
            <a:extLst>
              <a:ext uri="{FF2B5EF4-FFF2-40B4-BE49-F238E27FC236}">
                <a16:creationId xmlns:a16="http://schemas.microsoft.com/office/drawing/2014/main" id="{86D10D41-8134-8ADF-305D-DD2D6D1897E7}"/>
              </a:ext>
            </a:extLst>
          </p:cNvPr>
          <p:cNvSpPr>
            <a:spLocks noGrp="1"/>
          </p:cNvSpPr>
          <p:nvPr>
            <p:ph type="pic" sz="quarter" idx="16"/>
          </p:nvPr>
        </p:nvSpPr>
        <p:spPr>
          <a:xfrm>
            <a:off x="-2517" y="0"/>
            <a:ext cx="6858000" cy="4285457"/>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4" name="Text Placeholder 4">
            <a:extLst>
              <a:ext uri="{FF2B5EF4-FFF2-40B4-BE49-F238E27FC236}">
                <a16:creationId xmlns:a16="http://schemas.microsoft.com/office/drawing/2014/main" id="{F855FA57-E5F2-4834-D581-42A224CFEE39}"/>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Tree>
    <p:extLst>
      <p:ext uri="{BB962C8B-B14F-4D97-AF65-F5344CB8AC3E}">
        <p14:creationId xmlns:p14="http://schemas.microsoft.com/office/powerpoint/2010/main" val="4123612767"/>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ekst + bilde 2/3">
    <p:spTree>
      <p:nvGrpSpPr>
        <p:cNvPr id="1" name=""/>
        <p:cNvGrpSpPr/>
        <p:nvPr/>
      </p:nvGrpSpPr>
      <p:grpSpPr>
        <a:xfrm>
          <a:off x="0" y="0"/>
          <a:ext cx="0" cy="0"/>
          <a:chOff x="0" y="0"/>
          <a:chExt cx="0" cy="0"/>
        </a:xfrm>
      </p:grpSpPr>
      <p:sp>
        <p:nvSpPr>
          <p:cNvPr id="9" name="Tittel 4">
            <a:extLst>
              <a:ext uri="{FF2B5EF4-FFF2-40B4-BE49-F238E27FC236}">
                <a16:creationId xmlns:a16="http://schemas.microsoft.com/office/drawing/2014/main" id="{D0549CB6-79B6-EC8E-EC27-223CBE431E03}"/>
              </a:ext>
            </a:extLst>
          </p:cNvPr>
          <p:cNvSpPr>
            <a:spLocks noGrp="1"/>
          </p:cNvSpPr>
          <p:nvPr>
            <p:ph type="title" hasCustomPrompt="1"/>
          </p:nvPr>
        </p:nvSpPr>
        <p:spPr>
          <a:xfrm>
            <a:off x="0" y="5713200"/>
            <a:ext cx="6858000" cy="2383473"/>
          </a:xfrm>
        </p:spPr>
        <p:txBody>
          <a:bodyPr lIns="540000" tIns="540000" rIns="540000" bIns="270000" anchor="ctr" anchorCtr="0">
            <a:noAutofit/>
          </a:bodyPr>
          <a:lstStyle>
            <a:lvl1pPr>
              <a:lnSpc>
                <a:spcPct val="100000"/>
              </a:lnSpc>
              <a:spcAft>
                <a:spcPts val="200"/>
              </a:spcAft>
              <a:defRPr sz="3200"/>
            </a:lvl1pPr>
          </a:lstStyle>
          <a:p>
            <a:r>
              <a:rPr lang="nb-NO" dirty="0"/>
              <a:t>Medium tekst 32 </a:t>
            </a:r>
            <a:r>
              <a:rPr lang="nb-NO" dirty="0" err="1"/>
              <a:t>pt</a:t>
            </a:r>
            <a:r>
              <a:rPr lang="nb-NO" dirty="0"/>
              <a:t> fet på lys farget bakgrunn</a:t>
            </a:r>
          </a:p>
        </p:txBody>
      </p:sp>
      <p:sp>
        <p:nvSpPr>
          <p:cNvPr id="8" name="Plassholder for bilde 11">
            <a:extLst>
              <a:ext uri="{FF2B5EF4-FFF2-40B4-BE49-F238E27FC236}">
                <a16:creationId xmlns:a16="http://schemas.microsoft.com/office/drawing/2014/main" id="{86D10D41-8134-8ADF-305D-DD2D6D1897E7}"/>
              </a:ext>
            </a:extLst>
          </p:cNvPr>
          <p:cNvSpPr>
            <a:spLocks noGrp="1"/>
          </p:cNvSpPr>
          <p:nvPr>
            <p:ph type="pic" sz="quarter" idx="16"/>
          </p:nvPr>
        </p:nvSpPr>
        <p:spPr>
          <a:xfrm>
            <a:off x="-2517" y="0"/>
            <a:ext cx="6858000" cy="5713200"/>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5" name="Text Placeholder 4">
            <a:extLst>
              <a:ext uri="{FF2B5EF4-FFF2-40B4-BE49-F238E27FC236}">
                <a16:creationId xmlns:a16="http://schemas.microsoft.com/office/drawing/2014/main" id="{11EA2637-2ED4-5516-8B55-1427533DCB2F}"/>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4" name="Group 3">
            <a:extLst>
              <a:ext uri="{FF2B5EF4-FFF2-40B4-BE49-F238E27FC236}">
                <a16:creationId xmlns:a16="http://schemas.microsoft.com/office/drawing/2014/main" id="{EA83AF7D-E17F-D6B6-B0ED-BA34A21ACFDB}"/>
              </a:ext>
            </a:extLst>
          </p:cNvPr>
          <p:cNvGrpSpPr/>
          <p:nvPr userDrawn="1"/>
        </p:nvGrpSpPr>
        <p:grpSpPr>
          <a:xfrm>
            <a:off x="7075026" y="-1"/>
            <a:ext cx="4535424" cy="8561987"/>
            <a:chOff x="7086600" y="8925"/>
            <a:chExt cx="4535424" cy="8561987"/>
          </a:xfrm>
        </p:grpSpPr>
        <p:sp>
          <p:nvSpPr>
            <p:cNvPr id="6" name="TextBox 5">
              <a:extLst>
                <a:ext uri="{FF2B5EF4-FFF2-40B4-BE49-F238E27FC236}">
                  <a16:creationId xmlns:a16="http://schemas.microsoft.com/office/drawing/2014/main" id="{630059BF-1EE2-97C1-2420-778DC2AA1226}"/>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7" name="TextBox 6">
              <a:extLst>
                <a:ext uri="{FF2B5EF4-FFF2-40B4-BE49-F238E27FC236}">
                  <a16:creationId xmlns:a16="http://schemas.microsoft.com/office/drawing/2014/main" id="{4C71CB87-CB24-310A-8FA0-78662FF3A4C8}"/>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0" name="TextBox 9">
              <a:extLst>
                <a:ext uri="{FF2B5EF4-FFF2-40B4-BE49-F238E27FC236}">
                  <a16:creationId xmlns:a16="http://schemas.microsoft.com/office/drawing/2014/main" id="{76A8B678-204E-F77E-D9C0-2AA0F93954A3}"/>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1" name="Picture Placeholder 11">
            <a:extLst>
              <a:ext uri="{FF2B5EF4-FFF2-40B4-BE49-F238E27FC236}">
                <a16:creationId xmlns:a16="http://schemas.microsoft.com/office/drawing/2014/main" id="{5F6F3105-D583-6459-67AC-D09DE210E7D4}"/>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2" name="Picture Placeholder 11">
            <a:extLst>
              <a:ext uri="{FF2B5EF4-FFF2-40B4-BE49-F238E27FC236}">
                <a16:creationId xmlns:a16="http://schemas.microsoft.com/office/drawing/2014/main" id="{56384F83-F1E2-5ADF-8F5B-29568B63CEF0}"/>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2963665666"/>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ekst + bilde i kvart sirkel">
    <p:spTree>
      <p:nvGrpSpPr>
        <p:cNvPr id="1" name=""/>
        <p:cNvGrpSpPr/>
        <p:nvPr/>
      </p:nvGrpSpPr>
      <p:grpSpPr>
        <a:xfrm>
          <a:off x="0" y="0"/>
          <a:ext cx="0" cy="0"/>
          <a:chOff x="0" y="0"/>
          <a:chExt cx="0" cy="0"/>
        </a:xfrm>
      </p:grpSpPr>
      <p:sp>
        <p:nvSpPr>
          <p:cNvPr id="9" name="Tittel 4">
            <a:extLst>
              <a:ext uri="{FF2B5EF4-FFF2-40B4-BE49-F238E27FC236}">
                <a16:creationId xmlns:a16="http://schemas.microsoft.com/office/drawing/2014/main" id="{0F5B8B20-74DC-6A1F-D10C-D3DB7D681732}"/>
              </a:ext>
            </a:extLst>
          </p:cNvPr>
          <p:cNvSpPr>
            <a:spLocks noGrp="1"/>
          </p:cNvSpPr>
          <p:nvPr>
            <p:ph type="title" hasCustomPrompt="1"/>
          </p:nvPr>
        </p:nvSpPr>
        <p:spPr>
          <a:xfrm>
            <a:off x="0" y="6308927"/>
            <a:ext cx="6858000" cy="1793672"/>
          </a:xfrm>
        </p:spPr>
        <p:txBody>
          <a:bodyPr lIns="540000" tIns="270000" rIns="540000" bIns="270000" anchor="ctr" anchorCtr="0">
            <a:noAutofit/>
          </a:bodyPr>
          <a:lstStyle>
            <a:lvl1pPr>
              <a:lnSpc>
                <a:spcPct val="100000"/>
              </a:lnSpc>
              <a:spcAft>
                <a:spcPts val="400"/>
              </a:spcAft>
              <a:defRPr sz="3200"/>
            </a:lvl1pPr>
          </a:lstStyle>
          <a:p>
            <a:r>
              <a:rPr lang="nb-NO" dirty="0"/>
              <a:t>Medium tekst 32 </a:t>
            </a:r>
            <a:r>
              <a:rPr lang="nb-NO" dirty="0" err="1"/>
              <a:t>pt</a:t>
            </a:r>
            <a:r>
              <a:rPr lang="nb-NO" dirty="0"/>
              <a:t> fet på lys bakgrunn</a:t>
            </a:r>
          </a:p>
        </p:txBody>
      </p:sp>
      <p:sp>
        <p:nvSpPr>
          <p:cNvPr id="5" name="Text Placeholder 4">
            <a:extLst>
              <a:ext uri="{FF2B5EF4-FFF2-40B4-BE49-F238E27FC236}">
                <a16:creationId xmlns:a16="http://schemas.microsoft.com/office/drawing/2014/main" id="{C5B59C35-73D7-1B96-2792-B4E75BC072EE}"/>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6" name="Group 5">
            <a:extLst>
              <a:ext uri="{FF2B5EF4-FFF2-40B4-BE49-F238E27FC236}">
                <a16:creationId xmlns:a16="http://schemas.microsoft.com/office/drawing/2014/main" id="{C0E954C7-11DC-78B1-CCEE-D0C569EDD4FB}"/>
              </a:ext>
            </a:extLst>
          </p:cNvPr>
          <p:cNvGrpSpPr/>
          <p:nvPr userDrawn="1"/>
        </p:nvGrpSpPr>
        <p:grpSpPr>
          <a:xfrm>
            <a:off x="7002315" y="8927"/>
            <a:ext cx="4535424" cy="8561987"/>
            <a:chOff x="7086600" y="8925"/>
            <a:chExt cx="4535424" cy="8561987"/>
          </a:xfrm>
        </p:grpSpPr>
        <p:sp>
          <p:nvSpPr>
            <p:cNvPr id="7" name="TextBox 6">
              <a:extLst>
                <a:ext uri="{FF2B5EF4-FFF2-40B4-BE49-F238E27FC236}">
                  <a16:creationId xmlns:a16="http://schemas.microsoft.com/office/drawing/2014/main" id="{BF3B5DEE-B493-AFEF-C851-116511418C59}"/>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8" name="TextBox 7">
              <a:extLst>
                <a:ext uri="{FF2B5EF4-FFF2-40B4-BE49-F238E27FC236}">
                  <a16:creationId xmlns:a16="http://schemas.microsoft.com/office/drawing/2014/main" id="{AFE48D32-5282-931F-2822-627E379392EC}"/>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0" name="TextBox 9">
              <a:extLst>
                <a:ext uri="{FF2B5EF4-FFF2-40B4-BE49-F238E27FC236}">
                  <a16:creationId xmlns:a16="http://schemas.microsoft.com/office/drawing/2014/main" id="{3652AAFD-1200-0714-18C2-64952ACD979D}"/>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1" name="Picture Placeholder 11">
            <a:extLst>
              <a:ext uri="{FF2B5EF4-FFF2-40B4-BE49-F238E27FC236}">
                <a16:creationId xmlns:a16="http://schemas.microsoft.com/office/drawing/2014/main" id="{249ACDBD-C6DB-6892-32B8-989766C0062A}"/>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2" name="Picture Placeholder 11">
            <a:extLst>
              <a:ext uri="{FF2B5EF4-FFF2-40B4-BE49-F238E27FC236}">
                <a16:creationId xmlns:a16="http://schemas.microsoft.com/office/drawing/2014/main" id="{4606BCFB-E9CE-0115-FBB2-7EA390040248}"/>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
        <p:nvSpPr>
          <p:cNvPr id="2" name="Picture Placeholder 1">
            <a:extLst>
              <a:ext uri="{FF2B5EF4-FFF2-40B4-BE49-F238E27FC236}">
                <a16:creationId xmlns:a16="http://schemas.microsoft.com/office/drawing/2014/main" id="{7604031C-956F-DC4F-4082-72AB262778EA}"/>
              </a:ext>
            </a:extLst>
          </p:cNvPr>
          <p:cNvSpPr>
            <a:spLocks noGrp="1" noChangeAspect="1"/>
          </p:cNvSpPr>
          <p:nvPr>
            <p:ph type="pic" sz="quarter" idx="36"/>
          </p:nvPr>
        </p:nvSpPr>
        <p:spPr>
          <a:xfrm>
            <a:off x="512763" y="0"/>
            <a:ext cx="6346800" cy="6346800"/>
          </a:xfrm>
          <a:custGeom>
            <a:avLst/>
            <a:gdLst>
              <a:gd name="connsiteX0" fmla="*/ 0 w 2477851"/>
              <a:gd name="connsiteY0" fmla="*/ 0 h 2474582"/>
              <a:gd name="connsiteX1" fmla="*/ 2477851 w 2477851"/>
              <a:gd name="connsiteY1" fmla="*/ 0 h 2474582"/>
              <a:gd name="connsiteX2" fmla="*/ 2477851 w 2477851"/>
              <a:gd name="connsiteY2" fmla="*/ 2474582 h 2474582"/>
              <a:gd name="connsiteX3" fmla="*/ 2474430 w 2477851"/>
              <a:gd name="connsiteY3" fmla="*/ 2474582 h 2474582"/>
              <a:gd name="connsiteX4" fmla="*/ 2240122 w 2477851"/>
              <a:gd name="connsiteY4" fmla="*/ 2463488 h 2474582"/>
              <a:gd name="connsiteX5" fmla="*/ 12628 w 2477851"/>
              <a:gd name="connsiteY5" fmla="*/ 250090 h 247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7851" h="2474582">
                <a:moveTo>
                  <a:pt x="0" y="0"/>
                </a:moveTo>
                <a:lnTo>
                  <a:pt x="2477851" y="0"/>
                </a:lnTo>
                <a:lnTo>
                  <a:pt x="2477851" y="2474582"/>
                </a:lnTo>
                <a:lnTo>
                  <a:pt x="2474430" y="2474582"/>
                </a:lnTo>
                <a:lnTo>
                  <a:pt x="2240122" y="2463488"/>
                </a:lnTo>
                <a:cubicBezTo>
                  <a:pt x="1066532" y="2351785"/>
                  <a:pt x="131596" y="1421548"/>
                  <a:pt x="12628" y="250090"/>
                </a:cubicBezTo>
                <a:close/>
              </a:path>
            </a:pathLst>
          </a:custGeom>
          <a:solidFill>
            <a:schemeClr val="bg1">
              <a:lumMod val="85000"/>
            </a:schemeClr>
          </a:solidFill>
        </p:spPr>
        <p:txBody>
          <a:bodyPr wrap="square">
            <a:noAutofit/>
          </a:bodyPr>
          <a:lstStyle>
            <a:lvl1pPr marL="0" indent="0" algn="l">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Tree>
    <p:extLst>
      <p:ext uri="{BB962C8B-B14F-4D97-AF65-F5344CB8AC3E}">
        <p14:creationId xmlns:p14="http://schemas.microsoft.com/office/powerpoint/2010/main" val="2194986534"/>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ldekkende bilde med supring">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p:cNvSpPr>
          <p:nvPr>
            <p:ph type="pic" sz="quarter" idx="16"/>
          </p:nvPr>
        </p:nvSpPr>
        <p:spPr>
          <a:xfrm>
            <a:off x="0" y="-8927"/>
            <a:ext cx="6858000" cy="8579840"/>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portrettbilde</a:t>
            </a:r>
            <a:r>
              <a:rPr lang="en-GB" dirty="0"/>
              <a:t>.</a:t>
            </a:r>
            <a:endParaRPr lang="nb-NO" dirty="0"/>
          </a:p>
        </p:txBody>
      </p:sp>
      <p:sp>
        <p:nvSpPr>
          <p:cNvPr id="5" name="Text Placeholder 4">
            <a:extLst>
              <a:ext uri="{FF2B5EF4-FFF2-40B4-BE49-F238E27FC236}">
                <a16:creationId xmlns:a16="http://schemas.microsoft.com/office/drawing/2014/main" id="{667954C1-372F-28FE-5CC6-0AB4D3A88242}"/>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7" name="Title 6">
            <a:extLst>
              <a:ext uri="{FF2B5EF4-FFF2-40B4-BE49-F238E27FC236}">
                <a16:creationId xmlns:a16="http://schemas.microsoft.com/office/drawing/2014/main" id="{AB3A8402-8E31-2EDC-FCE0-B2CC1CFB7B81}"/>
              </a:ext>
            </a:extLst>
          </p:cNvPr>
          <p:cNvSpPr>
            <a:spLocks noGrp="1"/>
          </p:cNvSpPr>
          <p:nvPr>
            <p:ph type="title" hasCustomPrompt="1"/>
          </p:nvPr>
        </p:nvSpPr>
        <p:spPr>
          <a:xfrm>
            <a:off x="0" y="6733968"/>
            <a:ext cx="5599688" cy="894123"/>
          </a:xfrm>
          <a:solidFill>
            <a:srgbClr val="005260"/>
          </a:solidFill>
        </p:spPr>
        <p:txBody>
          <a:bodyPr tIns="360000" bIns="360000" anchor="ctr" anchorCtr="0"/>
          <a:lstStyle>
            <a:lvl1pPr>
              <a:defRPr sz="2200" b="1">
                <a:solidFill>
                  <a:schemeClr val="bg1"/>
                </a:solidFill>
              </a:defRPr>
            </a:lvl1pPr>
          </a:lstStyle>
          <a:p>
            <a:r>
              <a:rPr lang="en-GB" dirty="0" err="1"/>
              <a:t>Navn</a:t>
            </a:r>
            <a:r>
              <a:rPr lang="en-GB" dirty="0"/>
              <a:t> </a:t>
            </a:r>
            <a:r>
              <a:rPr lang="en-GB" dirty="0" err="1"/>
              <a:t>Navnesen</a:t>
            </a:r>
            <a:r>
              <a:rPr lang="en-GB" dirty="0"/>
              <a:t> 22 pt </a:t>
            </a:r>
            <a:r>
              <a:rPr lang="en-GB" dirty="0" err="1"/>
              <a:t>fet</a:t>
            </a:r>
            <a:br>
              <a:rPr lang="en-GB" dirty="0"/>
            </a:br>
            <a:r>
              <a:rPr lang="en-GB" dirty="0"/>
              <a:t>Stilling</a:t>
            </a:r>
            <a:endParaRPr lang="nb-NO" dirty="0"/>
          </a:p>
        </p:txBody>
      </p:sp>
      <p:grpSp>
        <p:nvGrpSpPr>
          <p:cNvPr id="6" name="Group 5">
            <a:extLst>
              <a:ext uri="{FF2B5EF4-FFF2-40B4-BE49-F238E27FC236}">
                <a16:creationId xmlns:a16="http://schemas.microsoft.com/office/drawing/2014/main" id="{57FD4758-F768-D129-AAE1-1DED734B9D86}"/>
              </a:ext>
            </a:extLst>
          </p:cNvPr>
          <p:cNvGrpSpPr/>
          <p:nvPr userDrawn="1"/>
        </p:nvGrpSpPr>
        <p:grpSpPr>
          <a:xfrm>
            <a:off x="7051876" y="8925"/>
            <a:ext cx="4535424" cy="8561987"/>
            <a:chOff x="7086600" y="8925"/>
            <a:chExt cx="4535424" cy="8561987"/>
          </a:xfrm>
        </p:grpSpPr>
        <p:sp>
          <p:nvSpPr>
            <p:cNvPr id="8" name="TextBox 7">
              <a:extLst>
                <a:ext uri="{FF2B5EF4-FFF2-40B4-BE49-F238E27FC236}">
                  <a16:creationId xmlns:a16="http://schemas.microsoft.com/office/drawing/2014/main" id="{982A54EC-C4A1-E82E-3F06-80261F87908E}"/>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9" name="TextBox 8">
              <a:extLst>
                <a:ext uri="{FF2B5EF4-FFF2-40B4-BE49-F238E27FC236}">
                  <a16:creationId xmlns:a16="http://schemas.microsoft.com/office/drawing/2014/main" id="{CE436F5D-8181-E10B-1183-99009935D2EF}"/>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0" name="TextBox 9">
              <a:extLst>
                <a:ext uri="{FF2B5EF4-FFF2-40B4-BE49-F238E27FC236}">
                  <a16:creationId xmlns:a16="http://schemas.microsoft.com/office/drawing/2014/main" id="{A0505D64-F1E8-C7C0-08EC-F4AC7404C3F2}"/>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1" name="Picture Placeholder 11">
            <a:extLst>
              <a:ext uri="{FF2B5EF4-FFF2-40B4-BE49-F238E27FC236}">
                <a16:creationId xmlns:a16="http://schemas.microsoft.com/office/drawing/2014/main" id="{5AA49E7B-983A-283D-4239-C7C6B22B410A}"/>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2" name="Picture Placeholder 11">
            <a:extLst>
              <a:ext uri="{FF2B5EF4-FFF2-40B4-BE49-F238E27FC236}">
                <a16:creationId xmlns:a16="http://schemas.microsoft.com/office/drawing/2014/main" id="{8F86411F-542E-50E6-1533-3CBB335DE19B}"/>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1024417854"/>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ekst på heldekkende bilde">
    <p:bg>
      <p:bgRef idx="1001">
        <a:schemeClr val="bg1"/>
      </p:bgRef>
    </p:bg>
    <p:spTree>
      <p:nvGrpSpPr>
        <p:cNvPr id="1" name=""/>
        <p:cNvGrpSpPr/>
        <p:nvPr/>
      </p:nvGrpSpPr>
      <p:grpSpPr>
        <a:xfrm>
          <a:off x="0" y="0"/>
          <a:ext cx="0" cy="0"/>
          <a:chOff x="0" y="0"/>
          <a:chExt cx="0" cy="0"/>
        </a:xfrm>
      </p:grpSpPr>
      <p:sp>
        <p:nvSpPr>
          <p:cNvPr id="10" name="Plassholder for bilde 11">
            <a:extLst>
              <a:ext uri="{FF2B5EF4-FFF2-40B4-BE49-F238E27FC236}">
                <a16:creationId xmlns:a16="http://schemas.microsoft.com/office/drawing/2014/main" id="{A3D159D3-46BA-D37F-40BD-BF20E55FA513}"/>
              </a:ext>
            </a:extLst>
          </p:cNvPr>
          <p:cNvSpPr>
            <a:spLocks noGrp="1"/>
          </p:cNvSpPr>
          <p:nvPr>
            <p:ph type="pic" sz="quarter" idx="16"/>
          </p:nvPr>
        </p:nvSpPr>
        <p:spPr>
          <a:xfrm>
            <a:off x="1" y="0"/>
            <a:ext cx="6857999" cy="8570913"/>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5" name="Text Placeholder 4">
            <a:extLst>
              <a:ext uri="{FF2B5EF4-FFF2-40B4-BE49-F238E27FC236}">
                <a16:creationId xmlns:a16="http://schemas.microsoft.com/office/drawing/2014/main" id="{41110B74-3FBF-3EAB-D3D5-132CA0A8693D}"/>
              </a:ext>
            </a:extLst>
          </p:cNvPr>
          <p:cNvSpPr>
            <a:spLocks noGrp="1"/>
          </p:cNvSpPr>
          <p:nvPr>
            <p:ph type="body" sz="quarter" idx="17" hasCustomPrompt="1"/>
          </p:nvPr>
        </p:nvSpPr>
        <p:spPr>
          <a:xfrm>
            <a:off x="0" y="8105600"/>
            <a:ext cx="6858000" cy="456386"/>
          </a:xfrm>
        </p:spPr>
        <p:txBody>
          <a:bodyPr/>
          <a:lstStyle>
            <a:lvl1pPr marL="0" indent="0" algn="r">
              <a:buFont typeface="Arial" panose="020B0604020202020204" pitchFamily="34" charset="0"/>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4" name="TextBox 3">
            <a:extLst>
              <a:ext uri="{FF2B5EF4-FFF2-40B4-BE49-F238E27FC236}">
                <a16:creationId xmlns:a16="http://schemas.microsoft.com/office/drawing/2014/main" id="{C7F5D4C8-7F0F-44C8-CDEB-8A5CA70A9247}"/>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6" name="TextBox 5">
            <a:extLst>
              <a:ext uri="{FF2B5EF4-FFF2-40B4-BE49-F238E27FC236}">
                <a16:creationId xmlns:a16="http://schemas.microsoft.com/office/drawing/2014/main" id="{64517A2C-3367-617D-FD19-07C01524D8DA}"/>
              </a:ext>
            </a:extLst>
          </p:cNvPr>
          <p:cNvSpPr txBox="1"/>
          <p:nvPr userDrawn="1"/>
        </p:nvSpPr>
        <p:spPr>
          <a:xfrm>
            <a:off x="7403592" y="1935448"/>
            <a:ext cx="1892808" cy="1892808"/>
          </a:xfrm>
          <a:prstGeom prst="rect">
            <a:avLst/>
          </a:prstGeom>
          <a:solidFill>
            <a:srgbClr val="005260">
              <a:alpha val="20000"/>
            </a:srgbClr>
          </a:solidFill>
        </p:spPr>
        <p:txBody>
          <a:bodyPr wrap="square" rtlCol="0">
            <a:spAutoFit/>
          </a:bodyPr>
          <a:lstStyle/>
          <a:p>
            <a:endParaRPr lang="nb-NO" dirty="0"/>
          </a:p>
        </p:txBody>
      </p:sp>
      <p:grpSp>
        <p:nvGrpSpPr>
          <p:cNvPr id="7" name="Group 6">
            <a:extLst>
              <a:ext uri="{FF2B5EF4-FFF2-40B4-BE49-F238E27FC236}">
                <a16:creationId xmlns:a16="http://schemas.microsoft.com/office/drawing/2014/main" id="{8DD7483D-3786-E961-016E-25D0CCE68D6D}"/>
              </a:ext>
            </a:extLst>
          </p:cNvPr>
          <p:cNvGrpSpPr/>
          <p:nvPr userDrawn="1"/>
        </p:nvGrpSpPr>
        <p:grpSpPr>
          <a:xfrm>
            <a:off x="7086600" y="8925"/>
            <a:ext cx="4535424" cy="8561987"/>
            <a:chOff x="7086600" y="8925"/>
            <a:chExt cx="4535424" cy="8561987"/>
          </a:xfrm>
        </p:grpSpPr>
        <p:sp>
          <p:nvSpPr>
            <p:cNvPr id="8" name="TextBox 7">
              <a:extLst>
                <a:ext uri="{FF2B5EF4-FFF2-40B4-BE49-F238E27FC236}">
                  <a16:creationId xmlns:a16="http://schemas.microsoft.com/office/drawing/2014/main" id="{19788D8C-DE8D-6DE4-E649-F0AAECCE023B}"/>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9" name="TextBox 8">
              <a:extLst>
                <a:ext uri="{FF2B5EF4-FFF2-40B4-BE49-F238E27FC236}">
                  <a16:creationId xmlns:a16="http://schemas.microsoft.com/office/drawing/2014/main" id="{BF3B7677-4655-BE88-DA28-AA69494CE733}"/>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1" name="TextBox 10">
              <a:extLst>
                <a:ext uri="{FF2B5EF4-FFF2-40B4-BE49-F238E27FC236}">
                  <a16:creationId xmlns:a16="http://schemas.microsoft.com/office/drawing/2014/main" id="{BAAE38AA-7877-3059-0DF6-06E3AEB7D23A}"/>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2" name="Picture Placeholder 11">
            <a:extLst>
              <a:ext uri="{FF2B5EF4-FFF2-40B4-BE49-F238E27FC236}">
                <a16:creationId xmlns:a16="http://schemas.microsoft.com/office/drawing/2014/main" id="{75F8E20E-BDD3-BE9B-E9E1-A8314E9C92E0}"/>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3" name="Picture Placeholder 11">
            <a:extLst>
              <a:ext uri="{FF2B5EF4-FFF2-40B4-BE49-F238E27FC236}">
                <a16:creationId xmlns:a16="http://schemas.microsoft.com/office/drawing/2014/main" id="{64EB046E-9688-20DE-3CBD-1C4D0A6D706D}"/>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
        <p:nvSpPr>
          <p:cNvPr id="18" name="TextBox 17">
            <a:extLst>
              <a:ext uri="{FF2B5EF4-FFF2-40B4-BE49-F238E27FC236}">
                <a16:creationId xmlns:a16="http://schemas.microsoft.com/office/drawing/2014/main" id="{883D1C04-780D-9839-B240-C99954E9D1C3}"/>
              </a:ext>
            </a:extLst>
          </p:cNvPr>
          <p:cNvSpPr txBox="1"/>
          <p:nvPr userDrawn="1"/>
        </p:nvSpPr>
        <p:spPr>
          <a:xfrm>
            <a:off x="-4595150" y="0"/>
            <a:ext cx="4239549" cy="8570912"/>
          </a:xfrm>
          <a:prstGeom prst="rect">
            <a:avLst/>
          </a:prstGeom>
          <a:solidFill>
            <a:schemeClr val="bg1">
              <a:lumMod val="95000"/>
            </a:schemeClr>
          </a:solidFill>
        </p:spPr>
        <p:txBody>
          <a:bodyPr wrap="square" lIns="360000" tIns="360000" rIns="360000" bIns="360000" rtlCol="0">
            <a:noAutofit/>
          </a:bodyPr>
          <a:lstStyle/>
          <a:p>
            <a:pPr marL="0" indent="0">
              <a:buFont typeface="Arial" panose="020B0604020202020204" pitchFamily="34" charset="0"/>
              <a:buNone/>
            </a:pPr>
            <a:r>
              <a:rPr lang="nb-NO" sz="2000" b="1" dirty="0"/>
              <a:t>Tekst oppå et bilde</a:t>
            </a:r>
            <a:endParaRPr lang="nb-NO" sz="1800" b="1" dirty="0"/>
          </a:p>
          <a:p>
            <a:pPr marL="285750" indent="-285750">
              <a:lnSpc>
                <a:spcPct val="100000"/>
              </a:lnSpc>
              <a:spcAft>
                <a:spcPts val="600"/>
              </a:spcAft>
              <a:buFont typeface="Arial" panose="020B0604020202020204" pitchFamily="34" charset="0"/>
              <a:buChar char="•"/>
            </a:pPr>
            <a:r>
              <a:rPr lang="nb-NO" sz="1800" dirty="0"/>
              <a:t>Hvis du skal legge tekst opp et bilde må du alltid passe på at du får god kontrast.</a:t>
            </a:r>
          </a:p>
          <a:p>
            <a:pPr marL="285750" indent="-285750">
              <a:lnSpc>
                <a:spcPct val="100000"/>
              </a:lnSpc>
              <a:spcAft>
                <a:spcPts val="600"/>
              </a:spcAft>
              <a:buFont typeface="Arial" panose="020B0604020202020204" pitchFamily="34" charset="0"/>
              <a:buChar char="•"/>
            </a:pPr>
            <a:r>
              <a:rPr lang="nb-NO" sz="1800" dirty="0"/>
              <a:t>Hvis bildet ditt er mørkt må du  endre tekstfargen til hvit.</a:t>
            </a:r>
          </a:p>
          <a:p>
            <a:pPr marL="285750" indent="-285750">
              <a:lnSpc>
                <a:spcPct val="100000"/>
              </a:lnSpc>
              <a:spcAft>
                <a:spcPts val="600"/>
              </a:spcAft>
              <a:buFont typeface="Arial" panose="020B0604020202020204" pitchFamily="34" charset="0"/>
              <a:buChar char="•"/>
            </a:pPr>
            <a:r>
              <a:rPr lang="nb-NO" sz="1800" dirty="0"/>
              <a:t>Tekstboksen kan flyttes og justeres i høyde/bredde hvis det gir bedre kontrast, men la alltid tekstboksen ligge kant-i-kant med lysbildet.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nb-NO" sz="1800" dirty="0"/>
              <a:t>Hvis bildet du bruker ikke gir deg god kontrast hverken med hvit eller svart tekst kan du bruke et annet oppsett der bilde og tekst ligger hver for seg, eller legge på hhv. svart eller hvit </a:t>
            </a:r>
            <a:r>
              <a:rPr lang="nb-NO" sz="1800" dirty="0" err="1"/>
              <a:t>fyllfarge</a:t>
            </a:r>
            <a:r>
              <a:rPr lang="nb-NO" sz="1800" dirty="0"/>
              <a:t> med 40 % gjennomsiktighet på tekstboksen: </a:t>
            </a:r>
          </a:p>
          <a:p>
            <a:pPr marL="685800" lvl="1" indent="-228600">
              <a:buAutoNum type="arabicPeriod"/>
            </a:pPr>
            <a:r>
              <a:rPr lang="nb-NO" dirty="0"/>
              <a:t>Marker tekstboksen</a:t>
            </a:r>
          </a:p>
          <a:p>
            <a:pPr marL="685800" lvl="1" indent="-228600">
              <a:buAutoNum type="arabicPeriod"/>
            </a:pPr>
            <a:r>
              <a:rPr lang="nb-NO" dirty="0"/>
              <a:t>Høyreklikk og velg «Formater figur» </a:t>
            </a:r>
          </a:p>
          <a:p>
            <a:pPr marL="685800" lvl="1" indent="-228600">
              <a:buAutoNum type="arabicPeriod"/>
            </a:pPr>
            <a:r>
              <a:rPr lang="nb-NO" dirty="0"/>
              <a:t>I panelet på høyre side velger du «Heldekkende fyll», Velg hvitt i fargepanelet og sett «Gjennomsiktighet» til 40 %</a:t>
            </a:r>
          </a:p>
          <a:p>
            <a:pPr marL="685800" lvl="1" indent="-228600">
              <a:buAutoNum type="arabicPeriod"/>
            </a:pPr>
            <a:endParaRPr lang="nb-NO" sz="1800" dirty="0"/>
          </a:p>
        </p:txBody>
      </p:sp>
      <p:sp>
        <p:nvSpPr>
          <p:cNvPr id="3" name="Tittel 4">
            <a:extLst>
              <a:ext uri="{FF2B5EF4-FFF2-40B4-BE49-F238E27FC236}">
                <a16:creationId xmlns:a16="http://schemas.microsoft.com/office/drawing/2014/main" id="{E95333A1-8896-2683-66B7-BF09254B3D88}"/>
              </a:ext>
            </a:extLst>
          </p:cNvPr>
          <p:cNvSpPr>
            <a:spLocks noGrp="1"/>
          </p:cNvSpPr>
          <p:nvPr>
            <p:ph type="title" hasCustomPrompt="1"/>
          </p:nvPr>
        </p:nvSpPr>
        <p:spPr>
          <a:xfrm>
            <a:off x="0" y="5713200"/>
            <a:ext cx="6858000" cy="2383473"/>
          </a:xfrm>
        </p:spPr>
        <p:txBody>
          <a:bodyPr lIns="540000" tIns="540000" rIns="540000" bIns="540000" anchor="ctr" anchorCtr="0">
            <a:noAutofit/>
          </a:bodyPr>
          <a:lstStyle>
            <a:lvl1pPr>
              <a:lnSpc>
                <a:spcPct val="100000"/>
              </a:lnSpc>
              <a:spcAft>
                <a:spcPts val="200"/>
              </a:spcAft>
              <a:defRPr sz="3200"/>
            </a:lvl1pPr>
          </a:lstStyle>
          <a:p>
            <a:r>
              <a:rPr lang="nb-NO" dirty="0"/>
              <a:t>Medium tekst 32 </a:t>
            </a:r>
            <a:r>
              <a:rPr lang="nb-NO" dirty="0" err="1"/>
              <a:t>pt</a:t>
            </a:r>
            <a:r>
              <a:rPr lang="nb-NO" dirty="0"/>
              <a:t> fet. Bruk svart tekst på lys bakgrunn og hvit tekst på mørk. Plasser teksten der den får best kontrast over bildemotivet.</a:t>
            </a:r>
          </a:p>
        </p:txBody>
      </p:sp>
    </p:spTree>
    <p:extLst>
      <p:ext uri="{BB962C8B-B14F-4D97-AF65-F5344CB8AC3E}">
        <p14:creationId xmlns:p14="http://schemas.microsoft.com/office/powerpoint/2010/main" val="15690173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Heldekkende bilde">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p:cNvSpPr>
          <p:nvPr>
            <p:ph type="pic" sz="quarter" idx="16"/>
          </p:nvPr>
        </p:nvSpPr>
        <p:spPr>
          <a:xfrm>
            <a:off x="0" y="0"/>
            <a:ext cx="6858000" cy="8570913"/>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heldekkende</a:t>
            </a:r>
            <a:r>
              <a:rPr lang="en-GB" dirty="0"/>
              <a:t> </a:t>
            </a:r>
            <a:r>
              <a:rPr lang="en-GB" dirty="0" err="1"/>
              <a:t>bilde</a:t>
            </a:r>
            <a:r>
              <a:rPr lang="en-GB" dirty="0"/>
              <a:t>.</a:t>
            </a:r>
            <a:endParaRPr lang="nb-NO" dirty="0"/>
          </a:p>
        </p:txBody>
      </p:sp>
      <p:sp>
        <p:nvSpPr>
          <p:cNvPr id="5" name="Text Placeholder 4">
            <a:extLst>
              <a:ext uri="{FF2B5EF4-FFF2-40B4-BE49-F238E27FC236}">
                <a16:creationId xmlns:a16="http://schemas.microsoft.com/office/drawing/2014/main" id="{667954C1-372F-28FE-5CC6-0AB4D3A88242}"/>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2" name="TextBox 1">
            <a:extLst>
              <a:ext uri="{FF2B5EF4-FFF2-40B4-BE49-F238E27FC236}">
                <a16:creationId xmlns:a16="http://schemas.microsoft.com/office/drawing/2014/main" id="{8D0BDF67-46D0-26CB-7472-3DAFFD10E17C}"/>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3" name="TextBox 2">
            <a:extLst>
              <a:ext uri="{FF2B5EF4-FFF2-40B4-BE49-F238E27FC236}">
                <a16:creationId xmlns:a16="http://schemas.microsoft.com/office/drawing/2014/main" id="{DF605D38-0F97-70C0-AFF6-054759F40E6A}"/>
              </a:ext>
            </a:extLst>
          </p:cNvPr>
          <p:cNvSpPr txBox="1"/>
          <p:nvPr userDrawn="1"/>
        </p:nvSpPr>
        <p:spPr>
          <a:xfrm>
            <a:off x="7403592" y="1935448"/>
            <a:ext cx="1892808" cy="1892808"/>
          </a:xfrm>
          <a:prstGeom prst="rect">
            <a:avLst/>
          </a:prstGeom>
          <a:solidFill>
            <a:srgbClr val="005260">
              <a:alpha val="20000"/>
            </a:srgbClr>
          </a:solidFill>
        </p:spPr>
        <p:txBody>
          <a:bodyPr wrap="square" rtlCol="0">
            <a:spAutoFit/>
          </a:bodyPr>
          <a:lstStyle/>
          <a:p>
            <a:endParaRPr lang="nb-NO" dirty="0"/>
          </a:p>
        </p:txBody>
      </p:sp>
      <p:grpSp>
        <p:nvGrpSpPr>
          <p:cNvPr id="6" name="Group 5">
            <a:extLst>
              <a:ext uri="{FF2B5EF4-FFF2-40B4-BE49-F238E27FC236}">
                <a16:creationId xmlns:a16="http://schemas.microsoft.com/office/drawing/2014/main" id="{3243CD8E-9F48-4FD6-8B41-4CA9B386FEA3}"/>
              </a:ext>
            </a:extLst>
          </p:cNvPr>
          <p:cNvGrpSpPr/>
          <p:nvPr userDrawn="1"/>
        </p:nvGrpSpPr>
        <p:grpSpPr>
          <a:xfrm>
            <a:off x="7086600" y="8925"/>
            <a:ext cx="4535424" cy="8561987"/>
            <a:chOff x="7086600" y="8925"/>
            <a:chExt cx="4535424" cy="8561987"/>
          </a:xfrm>
        </p:grpSpPr>
        <p:sp>
          <p:nvSpPr>
            <p:cNvPr id="7" name="TextBox 6">
              <a:extLst>
                <a:ext uri="{FF2B5EF4-FFF2-40B4-BE49-F238E27FC236}">
                  <a16:creationId xmlns:a16="http://schemas.microsoft.com/office/drawing/2014/main" id="{60ED9B28-E5EE-35C8-457B-B7FF3B02D922}"/>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8" name="TextBox 7">
              <a:extLst>
                <a:ext uri="{FF2B5EF4-FFF2-40B4-BE49-F238E27FC236}">
                  <a16:creationId xmlns:a16="http://schemas.microsoft.com/office/drawing/2014/main" id="{FE6CA6C5-2CB8-9006-9DEE-4BA789CD3406}"/>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9" name="TextBox 8">
              <a:extLst>
                <a:ext uri="{FF2B5EF4-FFF2-40B4-BE49-F238E27FC236}">
                  <a16:creationId xmlns:a16="http://schemas.microsoft.com/office/drawing/2014/main" id="{0613D25E-6F56-99C7-7271-A0DEAEE8F089}"/>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0" name="Picture Placeholder 11">
            <a:extLst>
              <a:ext uri="{FF2B5EF4-FFF2-40B4-BE49-F238E27FC236}">
                <a16:creationId xmlns:a16="http://schemas.microsoft.com/office/drawing/2014/main" id="{5B159DB9-B51C-7533-24EE-A79C931CABC2}"/>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1" name="Picture Placeholder 11">
            <a:extLst>
              <a:ext uri="{FF2B5EF4-FFF2-40B4-BE49-F238E27FC236}">
                <a16:creationId xmlns:a16="http://schemas.microsoft.com/office/drawing/2014/main" id="{59FA399D-02C7-08A3-BB4E-976B0E7C503A}"/>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1184558725"/>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Heldekkende bilde med supring">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p:cNvSpPr>
          <p:nvPr>
            <p:ph type="pic" sz="quarter" idx="16"/>
          </p:nvPr>
        </p:nvSpPr>
        <p:spPr>
          <a:xfrm>
            <a:off x="0" y="-8927"/>
            <a:ext cx="6858000" cy="8579840"/>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portrettbilde</a:t>
            </a:r>
            <a:r>
              <a:rPr lang="en-GB" dirty="0"/>
              <a:t>.</a:t>
            </a:r>
            <a:endParaRPr lang="nb-NO" dirty="0"/>
          </a:p>
        </p:txBody>
      </p:sp>
      <p:sp>
        <p:nvSpPr>
          <p:cNvPr id="5" name="Text Placeholder 4">
            <a:extLst>
              <a:ext uri="{FF2B5EF4-FFF2-40B4-BE49-F238E27FC236}">
                <a16:creationId xmlns:a16="http://schemas.microsoft.com/office/drawing/2014/main" id="{667954C1-372F-28FE-5CC6-0AB4D3A88242}"/>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7" name="Title 6">
            <a:extLst>
              <a:ext uri="{FF2B5EF4-FFF2-40B4-BE49-F238E27FC236}">
                <a16:creationId xmlns:a16="http://schemas.microsoft.com/office/drawing/2014/main" id="{AB3A8402-8E31-2EDC-FCE0-B2CC1CFB7B81}"/>
              </a:ext>
            </a:extLst>
          </p:cNvPr>
          <p:cNvSpPr>
            <a:spLocks noGrp="1"/>
          </p:cNvSpPr>
          <p:nvPr>
            <p:ph type="title" hasCustomPrompt="1"/>
          </p:nvPr>
        </p:nvSpPr>
        <p:spPr>
          <a:xfrm>
            <a:off x="0" y="6733968"/>
            <a:ext cx="5599688" cy="894123"/>
          </a:xfrm>
          <a:solidFill>
            <a:srgbClr val="005260"/>
          </a:solidFill>
        </p:spPr>
        <p:txBody>
          <a:bodyPr tIns="360000" bIns="360000" anchor="ctr" anchorCtr="0"/>
          <a:lstStyle>
            <a:lvl1pPr>
              <a:defRPr sz="2200" b="1">
                <a:solidFill>
                  <a:schemeClr val="bg1"/>
                </a:solidFill>
              </a:defRPr>
            </a:lvl1pPr>
          </a:lstStyle>
          <a:p>
            <a:r>
              <a:rPr lang="en-GB" dirty="0" err="1"/>
              <a:t>Navn</a:t>
            </a:r>
            <a:r>
              <a:rPr lang="en-GB" dirty="0"/>
              <a:t> </a:t>
            </a:r>
            <a:r>
              <a:rPr lang="en-GB" dirty="0" err="1"/>
              <a:t>Navnesen</a:t>
            </a:r>
            <a:r>
              <a:rPr lang="en-GB" dirty="0"/>
              <a:t> 22 pt </a:t>
            </a:r>
            <a:r>
              <a:rPr lang="en-GB" dirty="0" err="1"/>
              <a:t>fet</a:t>
            </a:r>
            <a:br>
              <a:rPr lang="en-GB" dirty="0"/>
            </a:br>
            <a:r>
              <a:rPr lang="en-GB" dirty="0"/>
              <a:t>Stilling</a:t>
            </a:r>
            <a:endParaRPr lang="nb-NO" dirty="0"/>
          </a:p>
        </p:txBody>
      </p:sp>
      <p:sp>
        <p:nvSpPr>
          <p:cNvPr id="2" name="TextBox 1">
            <a:extLst>
              <a:ext uri="{FF2B5EF4-FFF2-40B4-BE49-F238E27FC236}">
                <a16:creationId xmlns:a16="http://schemas.microsoft.com/office/drawing/2014/main" id="{A23EFD5D-2560-8194-B7B8-EB33FFC690F5}"/>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3" name="TextBox 2">
            <a:extLst>
              <a:ext uri="{FF2B5EF4-FFF2-40B4-BE49-F238E27FC236}">
                <a16:creationId xmlns:a16="http://schemas.microsoft.com/office/drawing/2014/main" id="{A1A048ED-F4DB-B5CD-E084-11D4E08726E6}"/>
              </a:ext>
            </a:extLst>
          </p:cNvPr>
          <p:cNvSpPr txBox="1"/>
          <p:nvPr userDrawn="1"/>
        </p:nvSpPr>
        <p:spPr>
          <a:xfrm>
            <a:off x="7403592" y="1935448"/>
            <a:ext cx="1892808" cy="1892808"/>
          </a:xfrm>
          <a:prstGeom prst="rect">
            <a:avLst/>
          </a:prstGeom>
          <a:solidFill>
            <a:srgbClr val="005260">
              <a:alpha val="20000"/>
            </a:srgbClr>
          </a:solidFill>
        </p:spPr>
        <p:txBody>
          <a:bodyPr wrap="square" rtlCol="0">
            <a:spAutoFit/>
          </a:bodyPr>
          <a:lstStyle/>
          <a:p>
            <a:endParaRPr lang="nb-NO" dirty="0"/>
          </a:p>
        </p:txBody>
      </p:sp>
      <p:grpSp>
        <p:nvGrpSpPr>
          <p:cNvPr id="6" name="Group 5">
            <a:extLst>
              <a:ext uri="{FF2B5EF4-FFF2-40B4-BE49-F238E27FC236}">
                <a16:creationId xmlns:a16="http://schemas.microsoft.com/office/drawing/2014/main" id="{DC182FE7-3B28-3DE8-2E82-013070EFE149}"/>
              </a:ext>
            </a:extLst>
          </p:cNvPr>
          <p:cNvGrpSpPr/>
          <p:nvPr userDrawn="1"/>
        </p:nvGrpSpPr>
        <p:grpSpPr>
          <a:xfrm>
            <a:off x="7086600" y="8925"/>
            <a:ext cx="4535424" cy="8561987"/>
            <a:chOff x="7086600" y="8925"/>
            <a:chExt cx="4535424" cy="8561987"/>
          </a:xfrm>
        </p:grpSpPr>
        <p:sp>
          <p:nvSpPr>
            <p:cNvPr id="8" name="TextBox 7">
              <a:extLst>
                <a:ext uri="{FF2B5EF4-FFF2-40B4-BE49-F238E27FC236}">
                  <a16:creationId xmlns:a16="http://schemas.microsoft.com/office/drawing/2014/main" id="{481A2DD8-9E1C-AAC0-11AD-E8987E7452F7}"/>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9" name="TextBox 8">
              <a:extLst>
                <a:ext uri="{FF2B5EF4-FFF2-40B4-BE49-F238E27FC236}">
                  <a16:creationId xmlns:a16="http://schemas.microsoft.com/office/drawing/2014/main" id="{DCAFB0AB-8FA0-66D9-5CC2-5332A3E25053}"/>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0" name="TextBox 9">
              <a:extLst>
                <a:ext uri="{FF2B5EF4-FFF2-40B4-BE49-F238E27FC236}">
                  <a16:creationId xmlns:a16="http://schemas.microsoft.com/office/drawing/2014/main" id="{001CC4D6-3291-D220-2566-C89E15622517}"/>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1" name="Picture Placeholder 11">
            <a:extLst>
              <a:ext uri="{FF2B5EF4-FFF2-40B4-BE49-F238E27FC236}">
                <a16:creationId xmlns:a16="http://schemas.microsoft.com/office/drawing/2014/main" id="{303A8EBA-1E59-E7FB-C4C3-D0662CBA7875}"/>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2" name="Picture Placeholder 11">
            <a:extLst>
              <a:ext uri="{FF2B5EF4-FFF2-40B4-BE49-F238E27FC236}">
                <a16:creationId xmlns:a16="http://schemas.microsoft.com/office/drawing/2014/main" id="{ED92B5A4-BD6F-E0E4-E657-00D9A3EEFB3E}"/>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3710771985"/>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Ikon på heldekkende bilde">
    <p:spTree>
      <p:nvGrpSpPr>
        <p:cNvPr id="1" name=""/>
        <p:cNvGrpSpPr/>
        <p:nvPr/>
      </p:nvGrpSpPr>
      <p:grpSpPr>
        <a:xfrm>
          <a:off x="0" y="0"/>
          <a:ext cx="0" cy="0"/>
          <a:chOff x="0" y="0"/>
          <a:chExt cx="0" cy="0"/>
        </a:xfrm>
      </p:grpSpPr>
      <p:sp>
        <p:nvSpPr>
          <p:cNvPr id="7" name="Plassholder for bilde 11">
            <a:extLst>
              <a:ext uri="{FF2B5EF4-FFF2-40B4-BE49-F238E27FC236}">
                <a16:creationId xmlns:a16="http://schemas.microsoft.com/office/drawing/2014/main" id="{6978652E-66DF-E4FA-CF7C-F69D2D0B8AF5}"/>
              </a:ext>
            </a:extLst>
          </p:cNvPr>
          <p:cNvSpPr>
            <a:spLocks noGrp="1"/>
          </p:cNvSpPr>
          <p:nvPr>
            <p:ph type="pic" sz="quarter" idx="17"/>
          </p:nvPr>
        </p:nvSpPr>
        <p:spPr>
          <a:xfrm>
            <a:off x="0" y="559"/>
            <a:ext cx="6858000" cy="8570354"/>
          </a:xfrm>
          <a:prstGeom prst="rect">
            <a:avLst/>
          </a:prstGeom>
          <a:solidFill>
            <a:schemeClr val="bg1">
              <a:lumMod val="85000"/>
            </a:schemeClr>
          </a:solidFill>
        </p:spPr>
        <p:txBody>
          <a:bodyPr wrap="square">
            <a:noAutofit/>
          </a:bodyPr>
          <a:lstStyle>
            <a:lvl1pPr marL="0" indent="0" algn="ctr">
              <a:buNone/>
              <a:defRPr sz="14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4" name="Plassholder for bilde 4">
            <a:extLst>
              <a:ext uri="{FF2B5EF4-FFF2-40B4-BE49-F238E27FC236}">
                <a16:creationId xmlns:a16="http://schemas.microsoft.com/office/drawing/2014/main" id="{370F7C1D-3817-206B-42CE-45C55EA47974}"/>
              </a:ext>
            </a:extLst>
          </p:cNvPr>
          <p:cNvSpPr>
            <a:spLocks noGrp="1"/>
          </p:cNvSpPr>
          <p:nvPr>
            <p:ph type="pic" sz="quarter" idx="32" hasCustomPrompt="1"/>
          </p:nvPr>
        </p:nvSpPr>
        <p:spPr>
          <a:xfrm>
            <a:off x="3465238" y="5203588"/>
            <a:ext cx="2880000" cy="2880000"/>
          </a:xfrm>
          <a:prstGeom prst="ellipse">
            <a:avLst/>
          </a:prstGeom>
          <a:solidFill>
            <a:schemeClr val="bg1"/>
          </a:solidFill>
        </p:spPr>
        <p:txBody>
          <a:bodyPr lIns="251999" tIns="251999" rIns="216000" bIns="108000"/>
          <a:lstStyle>
            <a:lvl1pPr marL="0" indent="0" algn="ctr">
              <a:buNone/>
              <a:defRPr sz="1400">
                <a:latin typeface="Nunito Sans Normal" pitchFamily="2" charset="77"/>
              </a:defRPr>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 fra vår ikonbank. </a:t>
            </a:r>
            <a:br>
              <a:rPr lang="nb-NO" dirty="0"/>
            </a:br>
            <a:r>
              <a:rPr lang="nb-NO" b="0" i="0" dirty="0">
                <a:solidFill>
                  <a:srgbClr val="000000"/>
                </a:solidFill>
                <a:effectLst/>
                <a:latin typeface="WordVisi_MSFontService"/>
              </a:rPr>
              <a:t>Se oppskrift til venstre for lysbildet.</a:t>
            </a:r>
            <a:endParaRPr lang="nb-NO" dirty="0"/>
          </a:p>
        </p:txBody>
      </p:sp>
      <p:sp>
        <p:nvSpPr>
          <p:cNvPr id="9" name="Text Placeholder 4">
            <a:extLst>
              <a:ext uri="{FF2B5EF4-FFF2-40B4-BE49-F238E27FC236}">
                <a16:creationId xmlns:a16="http://schemas.microsoft.com/office/drawing/2014/main" id="{BEB5AEF7-5698-C2EB-F87B-F193A497D9A5}"/>
              </a:ext>
            </a:extLst>
          </p:cNvPr>
          <p:cNvSpPr>
            <a:spLocks noGrp="1"/>
          </p:cNvSpPr>
          <p:nvPr>
            <p:ph type="body" sz="quarter" idx="33" hasCustomPrompt="1"/>
          </p:nvPr>
        </p:nvSpPr>
        <p:spPr>
          <a:xfrm>
            <a:off x="0" y="8105600"/>
            <a:ext cx="6858000" cy="456386"/>
          </a:xfrm>
        </p:spPr>
        <p:txBody>
          <a:bodyPr/>
          <a:lstStyle>
            <a:lvl1pPr marL="0" indent="0" algn="l">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6" name="TextBox 5">
            <a:extLst>
              <a:ext uri="{FF2B5EF4-FFF2-40B4-BE49-F238E27FC236}">
                <a16:creationId xmlns:a16="http://schemas.microsoft.com/office/drawing/2014/main" id="{B1B9CBCB-F45B-D0D9-8987-F0A0A5AEC575}"/>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0" name="TextBox 9">
            <a:extLst>
              <a:ext uri="{FF2B5EF4-FFF2-40B4-BE49-F238E27FC236}">
                <a16:creationId xmlns:a16="http://schemas.microsoft.com/office/drawing/2014/main" id="{F1EF7DF8-28B7-2CE4-81E8-4BEAF442A472}"/>
              </a:ext>
            </a:extLst>
          </p:cNvPr>
          <p:cNvSpPr txBox="1"/>
          <p:nvPr userDrawn="1"/>
        </p:nvSpPr>
        <p:spPr>
          <a:xfrm>
            <a:off x="7403592" y="1935448"/>
            <a:ext cx="1892808" cy="1892808"/>
          </a:xfrm>
          <a:prstGeom prst="rect">
            <a:avLst/>
          </a:prstGeom>
          <a:solidFill>
            <a:srgbClr val="005260">
              <a:alpha val="20000"/>
            </a:srgbClr>
          </a:solidFill>
        </p:spPr>
        <p:txBody>
          <a:bodyPr wrap="square" rtlCol="0">
            <a:spAutoFit/>
          </a:bodyPr>
          <a:lstStyle/>
          <a:p>
            <a:endParaRPr lang="nb-NO" dirty="0"/>
          </a:p>
        </p:txBody>
      </p:sp>
      <p:grpSp>
        <p:nvGrpSpPr>
          <p:cNvPr id="11" name="Group 10">
            <a:extLst>
              <a:ext uri="{FF2B5EF4-FFF2-40B4-BE49-F238E27FC236}">
                <a16:creationId xmlns:a16="http://schemas.microsoft.com/office/drawing/2014/main" id="{50A8D08F-7684-BCD9-8CB7-0B77DFA70814}"/>
              </a:ext>
            </a:extLst>
          </p:cNvPr>
          <p:cNvGrpSpPr/>
          <p:nvPr userDrawn="1"/>
        </p:nvGrpSpPr>
        <p:grpSpPr>
          <a:xfrm>
            <a:off x="7086600" y="8925"/>
            <a:ext cx="4535424" cy="8561987"/>
            <a:chOff x="7086600" y="8925"/>
            <a:chExt cx="4535424" cy="8561987"/>
          </a:xfrm>
        </p:grpSpPr>
        <p:sp>
          <p:nvSpPr>
            <p:cNvPr id="12" name="TextBox 11">
              <a:extLst>
                <a:ext uri="{FF2B5EF4-FFF2-40B4-BE49-F238E27FC236}">
                  <a16:creationId xmlns:a16="http://schemas.microsoft.com/office/drawing/2014/main" id="{EBE092C6-A9A5-9CBC-20FB-A707310C2CE5}"/>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3" name="TextBox 12">
              <a:extLst>
                <a:ext uri="{FF2B5EF4-FFF2-40B4-BE49-F238E27FC236}">
                  <a16:creationId xmlns:a16="http://schemas.microsoft.com/office/drawing/2014/main" id="{8ACBF59E-22ED-4E09-AB9B-9BBD1FE35AD8}"/>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4" name="TextBox 13">
              <a:extLst>
                <a:ext uri="{FF2B5EF4-FFF2-40B4-BE49-F238E27FC236}">
                  <a16:creationId xmlns:a16="http://schemas.microsoft.com/office/drawing/2014/main" id="{D05B17EE-02A4-0568-BD11-F07980410CA5}"/>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5" name="Picture Placeholder 11">
            <a:extLst>
              <a:ext uri="{FF2B5EF4-FFF2-40B4-BE49-F238E27FC236}">
                <a16:creationId xmlns:a16="http://schemas.microsoft.com/office/drawing/2014/main" id="{E9AF2F52-DA1B-13FF-4CB3-E9E1089E0E8B}"/>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6" name="Picture Placeholder 11">
            <a:extLst>
              <a:ext uri="{FF2B5EF4-FFF2-40B4-BE49-F238E27FC236}">
                <a16:creationId xmlns:a16="http://schemas.microsoft.com/office/drawing/2014/main" id="{4E7DCC92-E0C6-DB91-1787-DDF376121C18}"/>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grpSp>
        <p:nvGrpSpPr>
          <p:cNvPr id="17" name="Group 2">
            <a:extLst>
              <a:ext uri="{FF2B5EF4-FFF2-40B4-BE49-F238E27FC236}">
                <a16:creationId xmlns:a16="http://schemas.microsoft.com/office/drawing/2014/main" id="{4BFB7EE0-1380-F5E8-915E-E4A3DAFA7A65}"/>
              </a:ext>
            </a:extLst>
          </p:cNvPr>
          <p:cNvGrpSpPr/>
          <p:nvPr userDrawn="1"/>
        </p:nvGrpSpPr>
        <p:grpSpPr>
          <a:xfrm>
            <a:off x="-6040635" y="-14447"/>
            <a:ext cx="5527873" cy="8570913"/>
            <a:chOff x="7031680" y="633018"/>
            <a:chExt cx="5527873" cy="8570913"/>
          </a:xfrm>
        </p:grpSpPr>
        <p:sp>
          <p:nvSpPr>
            <p:cNvPr id="18" name="Rectangle 5">
              <a:extLst>
                <a:ext uri="{FF2B5EF4-FFF2-40B4-BE49-F238E27FC236}">
                  <a16:creationId xmlns:a16="http://schemas.microsoft.com/office/drawing/2014/main" id="{155BC927-D18F-F7F3-2ECB-125DDFC7159B}"/>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19" name="TekstSylinder 4">
              <a:extLst>
                <a:ext uri="{FF2B5EF4-FFF2-40B4-BE49-F238E27FC236}">
                  <a16:creationId xmlns:a16="http://schemas.microsoft.com/office/drawing/2014/main" id="{6EE7E6F2-5423-2B99-88F9-A22A6B4B1263}"/>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20" name="Picture 1">
              <a:extLst>
                <a:ext uri="{FF2B5EF4-FFF2-40B4-BE49-F238E27FC236}">
                  <a16:creationId xmlns:a16="http://schemas.microsoft.com/office/drawing/2014/main" id="{8EE74BDC-BCA0-9062-D5B7-568752FCC488}"/>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868622025"/>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Ikon på to bilder">
    <p:spTree>
      <p:nvGrpSpPr>
        <p:cNvPr id="1" name=""/>
        <p:cNvGrpSpPr/>
        <p:nvPr/>
      </p:nvGrpSpPr>
      <p:grpSpPr>
        <a:xfrm>
          <a:off x="0" y="0"/>
          <a:ext cx="0" cy="0"/>
          <a:chOff x="0" y="0"/>
          <a:chExt cx="0" cy="0"/>
        </a:xfrm>
      </p:grpSpPr>
      <p:sp>
        <p:nvSpPr>
          <p:cNvPr id="7" name="Plassholder for bilde 11">
            <a:extLst>
              <a:ext uri="{FF2B5EF4-FFF2-40B4-BE49-F238E27FC236}">
                <a16:creationId xmlns:a16="http://schemas.microsoft.com/office/drawing/2014/main" id="{6978652E-66DF-E4FA-CF7C-F69D2D0B8AF5}"/>
              </a:ext>
            </a:extLst>
          </p:cNvPr>
          <p:cNvSpPr>
            <a:spLocks noGrp="1"/>
          </p:cNvSpPr>
          <p:nvPr>
            <p:ph type="pic" sz="quarter" idx="17"/>
          </p:nvPr>
        </p:nvSpPr>
        <p:spPr>
          <a:xfrm>
            <a:off x="0" y="1"/>
            <a:ext cx="6858000" cy="4285456"/>
          </a:xfrm>
          <a:prstGeom prst="rect">
            <a:avLst/>
          </a:prstGeom>
          <a:solidFill>
            <a:schemeClr val="bg1">
              <a:lumMod val="85000"/>
            </a:schemeClr>
          </a:solidFill>
        </p:spPr>
        <p:txBody>
          <a:bodyPr wrap="square">
            <a:noAutofit/>
          </a:bodyPr>
          <a:lstStyle>
            <a:lvl1pPr marL="0" indent="0" algn="ctr">
              <a:buNone/>
              <a:defRPr sz="1400"/>
            </a:lvl1pPr>
          </a:lstStyle>
          <a:p>
            <a:endParaRPr lang="en-GB" dirty="0"/>
          </a:p>
          <a:p>
            <a:endParaRPr lang="en-GB" dirty="0"/>
          </a:p>
          <a:p>
            <a:r>
              <a:rPr lang="en-GB" dirty="0" err="1"/>
              <a:t>Klikk</a:t>
            </a:r>
            <a:r>
              <a:rPr lang="en-GB" dirty="0"/>
              <a:t> </a:t>
            </a:r>
            <a:r>
              <a:rPr lang="en-GB" dirty="0" err="1"/>
              <a:t>på</a:t>
            </a:r>
            <a:r>
              <a:rPr lang="en-GB" dirty="0"/>
              <a:t> </a:t>
            </a:r>
            <a:r>
              <a:rPr lang="en-GB" dirty="0" err="1"/>
              <a:t>ikonene</a:t>
            </a:r>
            <a:r>
              <a:rPr lang="en-GB" dirty="0"/>
              <a:t> for </a:t>
            </a:r>
            <a:r>
              <a:rPr lang="en-GB" dirty="0" err="1"/>
              <a:t>å</a:t>
            </a:r>
            <a:r>
              <a:rPr lang="en-GB" dirty="0"/>
              <a:t> </a:t>
            </a:r>
            <a:r>
              <a:rPr lang="en-GB" dirty="0" err="1"/>
              <a:t>sette</a:t>
            </a:r>
            <a:r>
              <a:rPr lang="en-GB" dirty="0"/>
              <a:t> inn </a:t>
            </a:r>
            <a:r>
              <a:rPr lang="en-GB" dirty="0" err="1"/>
              <a:t>bilder</a:t>
            </a:r>
            <a:r>
              <a:rPr lang="en-GB" dirty="0"/>
              <a:t>.</a:t>
            </a:r>
            <a:endParaRPr lang="nb-NO" dirty="0"/>
          </a:p>
        </p:txBody>
      </p:sp>
      <p:sp>
        <p:nvSpPr>
          <p:cNvPr id="3" name="Plassholder for bilde 11">
            <a:extLst>
              <a:ext uri="{FF2B5EF4-FFF2-40B4-BE49-F238E27FC236}">
                <a16:creationId xmlns:a16="http://schemas.microsoft.com/office/drawing/2014/main" id="{EB4A1A92-7221-A9CD-12A9-CA9BE13CEA90}"/>
              </a:ext>
            </a:extLst>
          </p:cNvPr>
          <p:cNvSpPr>
            <a:spLocks noGrp="1"/>
          </p:cNvSpPr>
          <p:nvPr>
            <p:ph type="pic" sz="quarter" idx="18"/>
          </p:nvPr>
        </p:nvSpPr>
        <p:spPr>
          <a:xfrm>
            <a:off x="0" y="4286015"/>
            <a:ext cx="6858000" cy="4284898"/>
          </a:xfrm>
          <a:prstGeom prst="rect">
            <a:avLst/>
          </a:prstGeom>
          <a:solidFill>
            <a:schemeClr val="bg1">
              <a:lumMod val="85000"/>
            </a:schemeClr>
          </a:solidFill>
        </p:spPr>
        <p:txBody>
          <a:bodyPr wrap="square">
            <a:noAutofit/>
          </a:bodyPr>
          <a:lstStyle>
            <a:lvl1pPr marL="0" indent="0" algn="ctr">
              <a:buNone/>
              <a:defRPr sz="1801"/>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t>Click icon to add picture</a:t>
            </a:r>
            <a:endParaRPr lang="nb-NO" dirty="0"/>
          </a:p>
        </p:txBody>
      </p:sp>
      <p:sp>
        <p:nvSpPr>
          <p:cNvPr id="4" name="Plassholder for bilde 4">
            <a:extLst>
              <a:ext uri="{FF2B5EF4-FFF2-40B4-BE49-F238E27FC236}">
                <a16:creationId xmlns:a16="http://schemas.microsoft.com/office/drawing/2014/main" id="{370F7C1D-3817-206B-42CE-45C55EA47974}"/>
              </a:ext>
            </a:extLst>
          </p:cNvPr>
          <p:cNvSpPr>
            <a:spLocks noGrp="1"/>
          </p:cNvSpPr>
          <p:nvPr>
            <p:ph type="pic" sz="quarter" idx="32" hasCustomPrompt="1"/>
          </p:nvPr>
        </p:nvSpPr>
        <p:spPr>
          <a:xfrm>
            <a:off x="1989000" y="2821915"/>
            <a:ext cx="2880000" cy="2880000"/>
          </a:xfrm>
          <a:prstGeom prst="ellipse">
            <a:avLst/>
          </a:prstGeom>
          <a:solidFill>
            <a:schemeClr val="bg1"/>
          </a:solidFill>
        </p:spPr>
        <p:txBody>
          <a:bodyPr lIns="251999" tIns="251999" rIns="216000" bIns="108000"/>
          <a:lstStyle>
            <a:lvl1pPr marL="0" indent="0" algn="ctr">
              <a:buNone/>
              <a:defRPr sz="1600">
                <a:latin typeface="Nunito Sans Normal" pitchFamily="2" charset="77"/>
              </a:defRPr>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 fra vår ikonbank. </a:t>
            </a:r>
            <a:br>
              <a:rPr lang="nb-NO" dirty="0"/>
            </a:br>
            <a:r>
              <a:rPr lang="nb-NO" b="0" i="0" dirty="0">
                <a:solidFill>
                  <a:srgbClr val="000000"/>
                </a:solidFill>
                <a:effectLst/>
                <a:latin typeface="WordVisi_MSFontService"/>
              </a:rPr>
              <a:t>Se oppskrift til venstre for lysbildet.</a:t>
            </a:r>
            <a:endParaRPr lang="nb-NO" dirty="0"/>
          </a:p>
        </p:txBody>
      </p:sp>
      <p:sp>
        <p:nvSpPr>
          <p:cNvPr id="5" name="Text Placeholder 4">
            <a:extLst>
              <a:ext uri="{FF2B5EF4-FFF2-40B4-BE49-F238E27FC236}">
                <a16:creationId xmlns:a16="http://schemas.microsoft.com/office/drawing/2014/main" id="{9F5D095B-44A3-59D1-8C0B-43DA5CF21365}"/>
              </a:ext>
            </a:extLst>
          </p:cNvPr>
          <p:cNvSpPr>
            <a:spLocks noGrp="1"/>
          </p:cNvSpPr>
          <p:nvPr>
            <p:ph type="body" sz="quarter" idx="33"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2" name="TextBox 1">
            <a:extLst>
              <a:ext uri="{FF2B5EF4-FFF2-40B4-BE49-F238E27FC236}">
                <a16:creationId xmlns:a16="http://schemas.microsoft.com/office/drawing/2014/main" id="{783B74BB-C054-1BEA-AE83-4DFF6A445117}"/>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8" name="TextBox 7">
            <a:extLst>
              <a:ext uri="{FF2B5EF4-FFF2-40B4-BE49-F238E27FC236}">
                <a16:creationId xmlns:a16="http://schemas.microsoft.com/office/drawing/2014/main" id="{4C91ADA1-1509-F46C-DB81-9DE6C1922752}"/>
              </a:ext>
            </a:extLst>
          </p:cNvPr>
          <p:cNvSpPr txBox="1"/>
          <p:nvPr userDrawn="1"/>
        </p:nvSpPr>
        <p:spPr>
          <a:xfrm>
            <a:off x="7403592" y="1935448"/>
            <a:ext cx="1892808" cy="1892808"/>
          </a:xfrm>
          <a:prstGeom prst="rect">
            <a:avLst/>
          </a:prstGeom>
          <a:solidFill>
            <a:srgbClr val="005260">
              <a:alpha val="20000"/>
            </a:srgbClr>
          </a:solidFill>
        </p:spPr>
        <p:txBody>
          <a:bodyPr wrap="square" rtlCol="0">
            <a:spAutoFit/>
          </a:bodyPr>
          <a:lstStyle/>
          <a:p>
            <a:endParaRPr lang="nb-NO" dirty="0"/>
          </a:p>
        </p:txBody>
      </p:sp>
      <p:grpSp>
        <p:nvGrpSpPr>
          <p:cNvPr id="10" name="Group 9">
            <a:extLst>
              <a:ext uri="{FF2B5EF4-FFF2-40B4-BE49-F238E27FC236}">
                <a16:creationId xmlns:a16="http://schemas.microsoft.com/office/drawing/2014/main" id="{2B692099-2B0F-DB0A-02C7-3E3069711788}"/>
              </a:ext>
            </a:extLst>
          </p:cNvPr>
          <p:cNvGrpSpPr/>
          <p:nvPr userDrawn="1"/>
        </p:nvGrpSpPr>
        <p:grpSpPr>
          <a:xfrm>
            <a:off x="7086600" y="8925"/>
            <a:ext cx="4535424" cy="8561987"/>
            <a:chOff x="7086600" y="8925"/>
            <a:chExt cx="4535424" cy="8561987"/>
          </a:xfrm>
        </p:grpSpPr>
        <p:sp>
          <p:nvSpPr>
            <p:cNvPr id="12" name="TextBox 11">
              <a:extLst>
                <a:ext uri="{FF2B5EF4-FFF2-40B4-BE49-F238E27FC236}">
                  <a16:creationId xmlns:a16="http://schemas.microsoft.com/office/drawing/2014/main" id="{A5FFCC53-23FC-21A3-7532-8C9633D9A734}"/>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3" name="TextBox 12">
              <a:extLst>
                <a:ext uri="{FF2B5EF4-FFF2-40B4-BE49-F238E27FC236}">
                  <a16:creationId xmlns:a16="http://schemas.microsoft.com/office/drawing/2014/main" id="{ABA31C46-DDC6-7D20-AA2C-D89CD5ACF8D5}"/>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4" name="TextBox 13">
              <a:extLst>
                <a:ext uri="{FF2B5EF4-FFF2-40B4-BE49-F238E27FC236}">
                  <a16:creationId xmlns:a16="http://schemas.microsoft.com/office/drawing/2014/main" id="{1B8E3BEF-6FEB-98F3-DBDE-49141FF15B7B}"/>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5" name="Picture Placeholder 11">
            <a:extLst>
              <a:ext uri="{FF2B5EF4-FFF2-40B4-BE49-F238E27FC236}">
                <a16:creationId xmlns:a16="http://schemas.microsoft.com/office/drawing/2014/main" id="{DFEB28D0-3A7A-A71F-D8D0-66ED6A2FBBBC}"/>
              </a:ext>
            </a:extLst>
          </p:cNvPr>
          <p:cNvSpPr>
            <a:spLocks noGrp="1"/>
          </p:cNvSpPr>
          <p:nvPr>
            <p:ph type="pic" sz="quarter" idx="34"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6" name="Picture Placeholder 11">
            <a:extLst>
              <a:ext uri="{FF2B5EF4-FFF2-40B4-BE49-F238E27FC236}">
                <a16:creationId xmlns:a16="http://schemas.microsoft.com/office/drawing/2014/main" id="{67862F8B-AE49-9B6B-46F4-B50EA487579F}"/>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grpSp>
        <p:nvGrpSpPr>
          <p:cNvPr id="17" name="Group 2">
            <a:extLst>
              <a:ext uri="{FF2B5EF4-FFF2-40B4-BE49-F238E27FC236}">
                <a16:creationId xmlns:a16="http://schemas.microsoft.com/office/drawing/2014/main" id="{1C34A6D2-A133-1E1F-A528-914D81DF699D}"/>
              </a:ext>
            </a:extLst>
          </p:cNvPr>
          <p:cNvGrpSpPr/>
          <p:nvPr userDrawn="1"/>
        </p:nvGrpSpPr>
        <p:grpSpPr>
          <a:xfrm>
            <a:off x="-6040635" y="-14447"/>
            <a:ext cx="5527873" cy="8570913"/>
            <a:chOff x="7031680" y="633018"/>
            <a:chExt cx="5527873" cy="8570913"/>
          </a:xfrm>
        </p:grpSpPr>
        <p:sp>
          <p:nvSpPr>
            <p:cNvPr id="18" name="Rectangle 5">
              <a:extLst>
                <a:ext uri="{FF2B5EF4-FFF2-40B4-BE49-F238E27FC236}">
                  <a16:creationId xmlns:a16="http://schemas.microsoft.com/office/drawing/2014/main" id="{44469A87-1A7E-2E1F-D01C-D5048709E126}"/>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19" name="TekstSylinder 4">
              <a:extLst>
                <a:ext uri="{FF2B5EF4-FFF2-40B4-BE49-F238E27FC236}">
                  <a16:creationId xmlns:a16="http://schemas.microsoft.com/office/drawing/2014/main" id="{907333A5-AF37-7C0A-64E9-CF37AF200BA9}"/>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20" name="Picture 1">
              <a:extLst>
                <a:ext uri="{FF2B5EF4-FFF2-40B4-BE49-F238E27FC236}">
                  <a16:creationId xmlns:a16="http://schemas.microsoft.com/office/drawing/2014/main" id="{077C0515-54AF-A126-B8B3-CE3DCA58B472}"/>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1774112235"/>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Tekst + bilde halv og ikon">
    <p:spTree>
      <p:nvGrpSpPr>
        <p:cNvPr id="1" name=""/>
        <p:cNvGrpSpPr/>
        <p:nvPr/>
      </p:nvGrpSpPr>
      <p:grpSpPr>
        <a:xfrm>
          <a:off x="0" y="0"/>
          <a:ext cx="0" cy="0"/>
          <a:chOff x="0" y="0"/>
          <a:chExt cx="0" cy="0"/>
        </a:xfrm>
      </p:grpSpPr>
      <p:sp>
        <p:nvSpPr>
          <p:cNvPr id="9" name="Tittel 4">
            <a:extLst>
              <a:ext uri="{FF2B5EF4-FFF2-40B4-BE49-F238E27FC236}">
                <a16:creationId xmlns:a16="http://schemas.microsoft.com/office/drawing/2014/main" id="{D0549CB6-79B6-EC8E-EC27-223CBE431E03}"/>
              </a:ext>
            </a:extLst>
          </p:cNvPr>
          <p:cNvSpPr>
            <a:spLocks noGrp="1"/>
          </p:cNvSpPr>
          <p:nvPr>
            <p:ph type="title" hasCustomPrompt="1"/>
          </p:nvPr>
        </p:nvSpPr>
        <p:spPr>
          <a:xfrm>
            <a:off x="0" y="4314361"/>
            <a:ext cx="6858000" cy="3782312"/>
          </a:xfrm>
        </p:spPr>
        <p:txBody>
          <a:bodyPr lIns="540000" tIns="540000" rIns="540000" bIns="270000" anchor="ctr" anchorCtr="0">
            <a:noAutofit/>
          </a:bodyPr>
          <a:lstStyle>
            <a:lvl1pPr>
              <a:lnSpc>
                <a:spcPct val="100000"/>
              </a:lnSpc>
              <a:spcAft>
                <a:spcPts val="200"/>
              </a:spcAft>
              <a:defRPr sz="3200"/>
            </a:lvl1pPr>
          </a:lstStyle>
          <a:p>
            <a:r>
              <a:rPr lang="nb-NO" dirty="0"/>
              <a:t>Medium tekst 32 </a:t>
            </a:r>
            <a:r>
              <a:rPr lang="nb-NO" dirty="0" err="1"/>
              <a:t>pt</a:t>
            </a:r>
            <a:r>
              <a:rPr lang="nb-NO" dirty="0"/>
              <a:t> fet på lys farget bakgrunn</a:t>
            </a:r>
          </a:p>
        </p:txBody>
      </p:sp>
      <p:sp>
        <p:nvSpPr>
          <p:cNvPr id="8" name="Plassholder for bilde 11">
            <a:extLst>
              <a:ext uri="{FF2B5EF4-FFF2-40B4-BE49-F238E27FC236}">
                <a16:creationId xmlns:a16="http://schemas.microsoft.com/office/drawing/2014/main" id="{86D10D41-8134-8ADF-305D-DD2D6D1897E7}"/>
              </a:ext>
            </a:extLst>
          </p:cNvPr>
          <p:cNvSpPr>
            <a:spLocks noGrp="1"/>
          </p:cNvSpPr>
          <p:nvPr>
            <p:ph type="pic" sz="quarter" idx="16"/>
          </p:nvPr>
        </p:nvSpPr>
        <p:spPr>
          <a:xfrm>
            <a:off x="-2517" y="0"/>
            <a:ext cx="6858000" cy="4285457"/>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4" name="Text Placeholder 4">
            <a:extLst>
              <a:ext uri="{FF2B5EF4-FFF2-40B4-BE49-F238E27FC236}">
                <a16:creationId xmlns:a16="http://schemas.microsoft.com/office/drawing/2014/main" id="{F855FA57-E5F2-4834-D581-42A224CFEE39}"/>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2" name="Plassholder for bilde 4">
            <a:extLst>
              <a:ext uri="{FF2B5EF4-FFF2-40B4-BE49-F238E27FC236}">
                <a16:creationId xmlns:a16="http://schemas.microsoft.com/office/drawing/2014/main" id="{E4BE7E53-81AC-008E-9B8E-D495E56A6B20}"/>
              </a:ext>
            </a:extLst>
          </p:cNvPr>
          <p:cNvSpPr>
            <a:spLocks noGrp="1" noChangeAspect="1"/>
          </p:cNvSpPr>
          <p:nvPr>
            <p:ph type="pic" sz="quarter" idx="32" hasCustomPrompt="1"/>
          </p:nvPr>
        </p:nvSpPr>
        <p:spPr>
          <a:xfrm>
            <a:off x="4031540" y="1971758"/>
            <a:ext cx="2313698" cy="2313698"/>
          </a:xfrm>
          <a:prstGeom prst="ellipse">
            <a:avLst/>
          </a:prstGeom>
          <a:solidFill>
            <a:schemeClr val="bg1"/>
          </a:solidFill>
        </p:spPr>
        <p:txBody>
          <a:bodyPr lIns="251999" tIns="251999" rIns="216000" bIns="108000"/>
          <a:lstStyle>
            <a:lvl1pPr marL="0" indent="0" algn="ctr">
              <a:buNone/>
              <a:defRPr sz="1800"/>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 fra vår ikonbank. </a:t>
            </a:r>
            <a:br>
              <a:rPr lang="nb-NO" dirty="0"/>
            </a:br>
            <a:r>
              <a:rPr lang="nb-NO" b="0" i="0" dirty="0">
                <a:solidFill>
                  <a:srgbClr val="000000"/>
                </a:solidFill>
                <a:effectLst/>
                <a:latin typeface="WordVisi_MSFontService"/>
              </a:rPr>
              <a:t>Se oppskrift til venstre for lysbildet.</a:t>
            </a:r>
            <a:endParaRPr lang="nb-NO" dirty="0"/>
          </a:p>
        </p:txBody>
      </p:sp>
      <p:sp>
        <p:nvSpPr>
          <p:cNvPr id="7" name="TextBox 6">
            <a:extLst>
              <a:ext uri="{FF2B5EF4-FFF2-40B4-BE49-F238E27FC236}">
                <a16:creationId xmlns:a16="http://schemas.microsoft.com/office/drawing/2014/main" id="{6DD0C759-1749-A113-6EC4-0C61B1290346}"/>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0" name="TextBox 9">
            <a:extLst>
              <a:ext uri="{FF2B5EF4-FFF2-40B4-BE49-F238E27FC236}">
                <a16:creationId xmlns:a16="http://schemas.microsoft.com/office/drawing/2014/main" id="{223F8612-EDCB-C85E-B49F-1C77D543266D}"/>
              </a:ext>
            </a:extLst>
          </p:cNvPr>
          <p:cNvSpPr txBox="1"/>
          <p:nvPr userDrawn="1"/>
        </p:nvSpPr>
        <p:spPr>
          <a:xfrm>
            <a:off x="7403592" y="1935448"/>
            <a:ext cx="1892808" cy="1892808"/>
          </a:xfrm>
          <a:prstGeom prst="rect">
            <a:avLst/>
          </a:prstGeom>
          <a:solidFill>
            <a:srgbClr val="005260">
              <a:alpha val="20000"/>
            </a:srgbClr>
          </a:solidFill>
        </p:spPr>
        <p:txBody>
          <a:bodyPr wrap="square" rtlCol="0">
            <a:spAutoFit/>
          </a:bodyPr>
          <a:lstStyle/>
          <a:p>
            <a:endParaRPr lang="nb-NO" dirty="0"/>
          </a:p>
        </p:txBody>
      </p:sp>
      <p:grpSp>
        <p:nvGrpSpPr>
          <p:cNvPr id="11" name="Group 10">
            <a:extLst>
              <a:ext uri="{FF2B5EF4-FFF2-40B4-BE49-F238E27FC236}">
                <a16:creationId xmlns:a16="http://schemas.microsoft.com/office/drawing/2014/main" id="{EF1523BF-C480-FBC5-DAFD-4491815CFEAC}"/>
              </a:ext>
            </a:extLst>
          </p:cNvPr>
          <p:cNvGrpSpPr/>
          <p:nvPr userDrawn="1"/>
        </p:nvGrpSpPr>
        <p:grpSpPr>
          <a:xfrm>
            <a:off x="7086600" y="8925"/>
            <a:ext cx="4535424" cy="8561987"/>
            <a:chOff x="7086600" y="8925"/>
            <a:chExt cx="4535424" cy="8561987"/>
          </a:xfrm>
        </p:grpSpPr>
        <p:sp>
          <p:nvSpPr>
            <p:cNvPr id="12" name="TextBox 11">
              <a:extLst>
                <a:ext uri="{FF2B5EF4-FFF2-40B4-BE49-F238E27FC236}">
                  <a16:creationId xmlns:a16="http://schemas.microsoft.com/office/drawing/2014/main" id="{44364C48-B02D-E5A8-C3B3-41D17EF75DDE}"/>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3" name="TextBox 12">
              <a:extLst>
                <a:ext uri="{FF2B5EF4-FFF2-40B4-BE49-F238E27FC236}">
                  <a16:creationId xmlns:a16="http://schemas.microsoft.com/office/drawing/2014/main" id="{5A58203D-AA7E-29C3-1C31-7B065BCD39E9}"/>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4" name="TextBox 13">
              <a:extLst>
                <a:ext uri="{FF2B5EF4-FFF2-40B4-BE49-F238E27FC236}">
                  <a16:creationId xmlns:a16="http://schemas.microsoft.com/office/drawing/2014/main" id="{05A85AE0-4CEB-F704-3547-2D2D8309622E}"/>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5" name="Picture Placeholder 11">
            <a:extLst>
              <a:ext uri="{FF2B5EF4-FFF2-40B4-BE49-F238E27FC236}">
                <a16:creationId xmlns:a16="http://schemas.microsoft.com/office/drawing/2014/main" id="{2A203F3B-4C1B-62CF-26BB-CAF338737B14}"/>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6" name="Picture Placeholder 11">
            <a:extLst>
              <a:ext uri="{FF2B5EF4-FFF2-40B4-BE49-F238E27FC236}">
                <a16:creationId xmlns:a16="http://schemas.microsoft.com/office/drawing/2014/main" id="{E05C2BBF-9627-C375-8701-012CDEADA8B6}"/>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grpSp>
        <p:nvGrpSpPr>
          <p:cNvPr id="17" name="Group 2">
            <a:extLst>
              <a:ext uri="{FF2B5EF4-FFF2-40B4-BE49-F238E27FC236}">
                <a16:creationId xmlns:a16="http://schemas.microsoft.com/office/drawing/2014/main" id="{AC9E7178-5E4A-7C3E-6186-84F75B776822}"/>
              </a:ext>
            </a:extLst>
          </p:cNvPr>
          <p:cNvGrpSpPr/>
          <p:nvPr userDrawn="1"/>
        </p:nvGrpSpPr>
        <p:grpSpPr>
          <a:xfrm>
            <a:off x="-6040635" y="-14447"/>
            <a:ext cx="5527873" cy="8570913"/>
            <a:chOff x="7031680" y="633018"/>
            <a:chExt cx="5527873" cy="8570913"/>
          </a:xfrm>
        </p:grpSpPr>
        <p:sp>
          <p:nvSpPr>
            <p:cNvPr id="18" name="Rectangle 5">
              <a:extLst>
                <a:ext uri="{FF2B5EF4-FFF2-40B4-BE49-F238E27FC236}">
                  <a16:creationId xmlns:a16="http://schemas.microsoft.com/office/drawing/2014/main" id="{B836D6C3-E51E-A66A-B607-AFF9BA2F98A0}"/>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19" name="TekstSylinder 4">
              <a:extLst>
                <a:ext uri="{FF2B5EF4-FFF2-40B4-BE49-F238E27FC236}">
                  <a16:creationId xmlns:a16="http://schemas.microsoft.com/office/drawing/2014/main" id="{C98ED32B-1C82-3F96-6A9B-CF3ACC8FA0FD}"/>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20" name="Picture 1">
              <a:extLst>
                <a:ext uri="{FF2B5EF4-FFF2-40B4-BE49-F238E27FC236}">
                  <a16:creationId xmlns:a16="http://schemas.microsoft.com/office/drawing/2014/main" id="{5677E94D-7DAF-F756-4CD9-AE0399D91A0C}"/>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826166807"/>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Ikon">
    <p:spTree>
      <p:nvGrpSpPr>
        <p:cNvPr id="1" name=""/>
        <p:cNvGrpSpPr/>
        <p:nvPr/>
      </p:nvGrpSpPr>
      <p:grpSpPr>
        <a:xfrm>
          <a:off x="0" y="0"/>
          <a:ext cx="0" cy="0"/>
          <a:chOff x="0" y="0"/>
          <a:chExt cx="0" cy="0"/>
        </a:xfrm>
      </p:grpSpPr>
      <p:sp>
        <p:nvSpPr>
          <p:cNvPr id="9" name="Plassholder for bilde 4">
            <a:extLst>
              <a:ext uri="{FF2B5EF4-FFF2-40B4-BE49-F238E27FC236}">
                <a16:creationId xmlns:a16="http://schemas.microsoft.com/office/drawing/2014/main" id="{63FA54D4-93DF-1A9D-0CC4-5616E8000F73}"/>
              </a:ext>
            </a:extLst>
          </p:cNvPr>
          <p:cNvSpPr>
            <a:spLocks noGrp="1"/>
          </p:cNvSpPr>
          <p:nvPr>
            <p:ph type="pic" sz="quarter" idx="32" hasCustomPrompt="1"/>
          </p:nvPr>
        </p:nvSpPr>
        <p:spPr>
          <a:xfrm>
            <a:off x="531000" y="1388250"/>
            <a:ext cx="5796000" cy="5796000"/>
          </a:xfrm>
          <a:prstGeom prst="ellipse">
            <a:avLst/>
          </a:prstGeom>
          <a:solidFill>
            <a:schemeClr val="bg1"/>
          </a:solidFill>
        </p:spPr>
        <p:txBody>
          <a:bodyPr lIns="251999" tIns="251999" rIns="216000" bIns="108000"/>
          <a:lstStyle>
            <a:lvl1pPr marL="0" indent="0" algn="ctr">
              <a:buNone/>
              <a:defRPr sz="1800"/>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a:t>
            </a:r>
            <a:br>
              <a:rPr lang="nb-NO" dirty="0"/>
            </a:br>
            <a:r>
              <a:rPr lang="nb-NO" dirty="0"/>
              <a:t> fra vår ikonbank. </a:t>
            </a:r>
            <a:br>
              <a:rPr lang="nb-NO" dirty="0"/>
            </a:br>
            <a:r>
              <a:rPr lang="nb-NO" b="0" i="0" dirty="0">
                <a:solidFill>
                  <a:srgbClr val="000000"/>
                </a:solidFill>
                <a:effectLst/>
                <a:latin typeface="WordVisi_MSFontService"/>
              </a:rPr>
              <a:t>Se oppskrift til venstre for lysbildet.</a:t>
            </a:r>
            <a:endParaRPr lang="nb-NO" dirty="0"/>
          </a:p>
        </p:txBody>
      </p:sp>
      <p:grpSp>
        <p:nvGrpSpPr>
          <p:cNvPr id="2" name="Group 2">
            <a:extLst>
              <a:ext uri="{FF2B5EF4-FFF2-40B4-BE49-F238E27FC236}">
                <a16:creationId xmlns:a16="http://schemas.microsoft.com/office/drawing/2014/main" id="{C92BD331-0A55-DD6E-C96C-E431F8A8B007}"/>
              </a:ext>
            </a:extLst>
          </p:cNvPr>
          <p:cNvGrpSpPr/>
          <p:nvPr userDrawn="1"/>
        </p:nvGrpSpPr>
        <p:grpSpPr>
          <a:xfrm>
            <a:off x="-6040635" y="-14447"/>
            <a:ext cx="5527873" cy="8570913"/>
            <a:chOff x="7031680" y="633018"/>
            <a:chExt cx="5527873" cy="8570913"/>
          </a:xfrm>
        </p:grpSpPr>
        <p:sp>
          <p:nvSpPr>
            <p:cNvPr id="5" name="Rectangle 5">
              <a:extLst>
                <a:ext uri="{FF2B5EF4-FFF2-40B4-BE49-F238E27FC236}">
                  <a16:creationId xmlns:a16="http://schemas.microsoft.com/office/drawing/2014/main" id="{A8AC58D3-8217-E414-BECC-4559774BE733}"/>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7" name="TekstSylinder 4">
              <a:extLst>
                <a:ext uri="{FF2B5EF4-FFF2-40B4-BE49-F238E27FC236}">
                  <a16:creationId xmlns:a16="http://schemas.microsoft.com/office/drawing/2014/main" id="{6CE827C5-6275-576C-077D-CF509DCCFD1E}"/>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8" name="Picture 1">
              <a:extLst>
                <a:ext uri="{FF2B5EF4-FFF2-40B4-BE49-F238E27FC236}">
                  <a16:creationId xmlns:a16="http://schemas.microsoft.com/office/drawing/2014/main" id="{961B7937-EFF4-45B8-BE87-565A8832A19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3709359363"/>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Ikon + tekst">
    <p:spTree>
      <p:nvGrpSpPr>
        <p:cNvPr id="1" name=""/>
        <p:cNvGrpSpPr/>
        <p:nvPr/>
      </p:nvGrpSpPr>
      <p:grpSpPr>
        <a:xfrm>
          <a:off x="0" y="0"/>
          <a:ext cx="0" cy="0"/>
          <a:chOff x="0" y="0"/>
          <a:chExt cx="0" cy="0"/>
        </a:xfrm>
      </p:grpSpPr>
      <p:sp>
        <p:nvSpPr>
          <p:cNvPr id="9" name="Plassholder for bilde 4">
            <a:extLst>
              <a:ext uri="{FF2B5EF4-FFF2-40B4-BE49-F238E27FC236}">
                <a16:creationId xmlns:a16="http://schemas.microsoft.com/office/drawing/2014/main" id="{63FA54D4-93DF-1A9D-0CC4-5616E8000F73}"/>
              </a:ext>
            </a:extLst>
          </p:cNvPr>
          <p:cNvSpPr>
            <a:spLocks noGrp="1" noChangeAspect="1"/>
          </p:cNvSpPr>
          <p:nvPr>
            <p:ph type="pic" sz="quarter" idx="32" hasCustomPrompt="1"/>
          </p:nvPr>
        </p:nvSpPr>
        <p:spPr>
          <a:xfrm>
            <a:off x="1614986" y="1407158"/>
            <a:ext cx="3628029" cy="3628029"/>
          </a:xfrm>
          <a:prstGeom prst="ellipse">
            <a:avLst/>
          </a:prstGeom>
          <a:solidFill>
            <a:schemeClr val="bg1"/>
          </a:solidFill>
        </p:spPr>
        <p:txBody>
          <a:bodyPr lIns="251999" tIns="251999" rIns="216000" bIns="108000"/>
          <a:lstStyle>
            <a:lvl1pPr marL="0" indent="0" algn="ctr">
              <a:buNone/>
              <a:defRPr sz="1800"/>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 fra vår ikonbank. </a:t>
            </a:r>
            <a:br>
              <a:rPr lang="nb-NO" dirty="0"/>
            </a:br>
            <a:r>
              <a:rPr lang="nb-NO" b="0" i="0" dirty="0">
                <a:solidFill>
                  <a:srgbClr val="000000"/>
                </a:solidFill>
                <a:effectLst/>
                <a:latin typeface="WordVisi_MSFontService"/>
              </a:rPr>
              <a:t>Se oppskrift til venstre for lysbildet.</a:t>
            </a:r>
            <a:endParaRPr lang="nb-NO" dirty="0"/>
          </a:p>
        </p:txBody>
      </p:sp>
      <p:sp>
        <p:nvSpPr>
          <p:cNvPr id="2" name="Tittel 4">
            <a:extLst>
              <a:ext uri="{FF2B5EF4-FFF2-40B4-BE49-F238E27FC236}">
                <a16:creationId xmlns:a16="http://schemas.microsoft.com/office/drawing/2014/main" id="{2FAF93EE-FD73-EF52-476B-544DB89EB9D8}"/>
              </a:ext>
            </a:extLst>
          </p:cNvPr>
          <p:cNvSpPr>
            <a:spLocks noGrp="1"/>
          </p:cNvSpPr>
          <p:nvPr>
            <p:ph type="title" hasCustomPrompt="1"/>
          </p:nvPr>
        </p:nvSpPr>
        <p:spPr>
          <a:xfrm>
            <a:off x="0" y="5043896"/>
            <a:ext cx="6858000" cy="1922998"/>
          </a:xfrm>
        </p:spPr>
        <p:txBody>
          <a:bodyPr lIns="1080000" tIns="720000" rIns="1080000" bIns="270000" anchor="t" anchorCtr="0">
            <a:spAutoFit/>
          </a:bodyPr>
          <a:lstStyle>
            <a:lvl1pPr algn="ctr">
              <a:lnSpc>
                <a:spcPct val="100000"/>
              </a:lnSpc>
              <a:spcAft>
                <a:spcPts val="200"/>
              </a:spcAft>
              <a:defRPr sz="3000"/>
            </a:lvl1pPr>
          </a:lstStyle>
          <a:p>
            <a:r>
              <a:rPr lang="nb-NO" dirty="0"/>
              <a:t>Kort, 30 </a:t>
            </a:r>
            <a:r>
              <a:rPr lang="nb-NO" dirty="0" err="1"/>
              <a:t>pt</a:t>
            </a:r>
            <a:r>
              <a:rPr lang="nb-NO" dirty="0"/>
              <a:t> fet tekst </a:t>
            </a:r>
            <a:br>
              <a:rPr lang="nb-NO" dirty="0"/>
            </a:br>
            <a:r>
              <a:rPr lang="nb-NO" dirty="0"/>
              <a:t>midtstilt under et ikon</a:t>
            </a:r>
          </a:p>
        </p:txBody>
      </p:sp>
      <p:grpSp>
        <p:nvGrpSpPr>
          <p:cNvPr id="4" name="Group 2">
            <a:extLst>
              <a:ext uri="{FF2B5EF4-FFF2-40B4-BE49-F238E27FC236}">
                <a16:creationId xmlns:a16="http://schemas.microsoft.com/office/drawing/2014/main" id="{85492D43-7D8D-E74B-9FC1-6B2D304F2003}"/>
              </a:ext>
            </a:extLst>
          </p:cNvPr>
          <p:cNvGrpSpPr/>
          <p:nvPr userDrawn="1"/>
        </p:nvGrpSpPr>
        <p:grpSpPr>
          <a:xfrm>
            <a:off x="-6040635" y="-14447"/>
            <a:ext cx="5527873" cy="8570913"/>
            <a:chOff x="7031680" y="633018"/>
            <a:chExt cx="5527873" cy="8570913"/>
          </a:xfrm>
        </p:grpSpPr>
        <p:sp>
          <p:nvSpPr>
            <p:cNvPr id="5" name="Rectangle 5">
              <a:extLst>
                <a:ext uri="{FF2B5EF4-FFF2-40B4-BE49-F238E27FC236}">
                  <a16:creationId xmlns:a16="http://schemas.microsoft.com/office/drawing/2014/main" id="{2C7471B8-B4CB-9436-32D9-1DD8973257B1}"/>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8" name="TekstSylinder 4">
              <a:extLst>
                <a:ext uri="{FF2B5EF4-FFF2-40B4-BE49-F238E27FC236}">
                  <a16:creationId xmlns:a16="http://schemas.microsoft.com/office/drawing/2014/main" id="{8791437D-E8B1-1C35-9A14-9DB0E4C4803F}"/>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10" name="Picture 1">
              <a:extLst>
                <a:ext uri="{FF2B5EF4-FFF2-40B4-BE49-F238E27FC236}">
                  <a16:creationId xmlns:a16="http://schemas.microsoft.com/office/drawing/2014/main" id="{C12E3CDF-8717-2FB2-5FB0-54855034EE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1475919476"/>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Sitat">
    <p:bg>
      <p:bgPr>
        <a:solidFill>
          <a:srgbClr val="1F9562">
            <a:alpha val="20000"/>
          </a:srgbClr>
        </a:solidFill>
        <a:effectLst/>
      </p:bgPr>
    </p:bg>
    <p:spTree>
      <p:nvGrpSpPr>
        <p:cNvPr id="1" name=""/>
        <p:cNvGrpSpPr/>
        <p:nvPr/>
      </p:nvGrpSpPr>
      <p:grpSpPr>
        <a:xfrm>
          <a:off x="0" y="0"/>
          <a:ext cx="0" cy="0"/>
          <a:chOff x="0" y="0"/>
          <a:chExt cx="0" cy="0"/>
        </a:xfrm>
      </p:grpSpPr>
      <p:pic>
        <p:nvPicPr>
          <p:cNvPr id="11" name="Grafikk 11" descr="Sitattegn">
            <a:extLst>
              <a:ext uri="{FF2B5EF4-FFF2-40B4-BE49-F238E27FC236}">
                <a16:creationId xmlns:a16="http://schemas.microsoft.com/office/drawing/2014/main" id="{54E45CF3-B4B5-F82F-D3AE-B3AAD3BAF4A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2763" y="2602779"/>
            <a:ext cx="476278" cy="360000"/>
          </a:xfrm>
          <a:prstGeom prst="rect">
            <a:avLst/>
          </a:prstGeom>
        </p:spPr>
      </p:pic>
      <p:sp>
        <p:nvSpPr>
          <p:cNvPr id="3" name="Tittel 4">
            <a:extLst>
              <a:ext uri="{FF2B5EF4-FFF2-40B4-BE49-F238E27FC236}">
                <a16:creationId xmlns:a16="http://schemas.microsoft.com/office/drawing/2014/main" id="{C87B3F9D-C4FA-ECA0-2E40-A762BE114F86}"/>
              </a:ext>
            </a:extLst>
          </p:cNvPr>
          <p:cNvSpPr>
            <a:spLocks noGrp="1"/>
          </p:cNvSpPr>
          <p:nvPr>
            <p:ph type="title" hasCustomPrompt="1"/>
          </p:nvPr>
        </p:nvSpPr>
        <p:spPr>
          <a:xfrm>
            <a:off x="0" y="2528046"/>
            <a:ext cx="6857999" cy="1257522"/>
          </a:xfrm>
        </p:spPr>
        <p:txBody>
          <a:bodyPr wrap="square" lIns="1260000" tIns="0" rIns="900000" bIns="270000" anchor="t" anchorCtr="0">
            <a:spAutoFit/>
          </a:bodyPr>
          <a:lstStyle>
            <a:lvl1pPr>
              <a:lnSpc>
                <a:spcPct val="100000"/>
              </a:lnSpc>
              <a:spcAft>
                <a:spcPts val="400"/>
              </a:spcAft>
              <a:defRPr sz="3200" b="1"/>
            </a:lvl1pPr>
          </a:lstStyle>
          <a:p>
            <a:r>
              <a:rPr lang="nb-NO" dirty="0"/>
              <a:t>Sitat 32 </a:t>
            </a:r>
            <a:r>
              <a:rPr lang="nb-NO" dirty="0" err="1"/>
              <a:t>pt</a:t>
            </a:r>
            <a:r>
              <a:rPr lang="nb-NO" dirty="0"/>
              <a:t> fet på lys farget bakgrunn</a:t>
            </a:r>
          </a:p>
        </p:txBody>
      </p:sp>
      <p:pic>
        <p:nvPicPr>
          <p:cNvPr id="2" name="Graphic 1">
            <a:extLst>
              <a:ext uri="{FF2B5EF4-FFF2-40B4-BE49-F238E27FC236}">
                <a16:creationId xmlns:a16="http://schemas.microsoft.com/office/drawing/2014/main" id="{A2C53220-ECA3-177A-1506-B771148F522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685937" y="504825"/>
            <a:ext cx="670787" cy="763952"/>
          </a:xfrm>
          <a:prstGeom prst="rect">
            <a:avLst/>
          </a:prstGeom>
        </p:spPr>
      </p:pic>
      <p:sp>
        <p:nvSpPr>
          <p:cNvPr id="5" name="Plassholder for tekst 3">
            <a:extLst>
              <a:ext uri="{FF2B5EF4-FFF2-40B4-BE49-F238E27FC236}">
                <a16:creationId xmlns:a16="http://schemas.microsoft.com/office/drawing/2014/main" id="{70254AF7-F339-8726-2C8C-5A7220661A78}"/>
              </a:ext>
            </a:extLst>
          </p:cNvPr>
          <p:cNvSpPr>
            <a:spLocks noGrp="1"/>
          </p:cNvSpPr>
          <p:nvPr>
            <p:ph type="body" sz="quarter" idx="23" hasCustomPrompt="1"/>
          </p:nvPr>
        </p:nvSpPr>
        <p:spPr>
          <a:xfrm>
            <a:off x="0" y="7327021"/>
            <a:ext cx="6858000" cy="400774"/>
          </a:xfrm>
        </p:spPr>
        <p:txBody>
          <a:bodyPr wrap="square" lIns="1620000" tIns="180000" rIns="540000" bIns="180000" anchor="ctr" anchorCtr="0">
            <a:noAutofit/>
          </a:bodyPr>
          <a:lstStyle>
            <a:lvl1pPr marL="0" indent="0" algn="r">
              <a:spcAft>
                <a:spcPts val="0"/>
              </a:spcAft>
              <a:buNone/>
              <a:defRPr sz="2000" b="1">
                <a:latin typeface="Nunito" pitchFamily="2" charset="77"/>
              </a:defRPr>
            </a:lvl1pPr>
          </a:lstStyle>
          <a:p>
            <a:pPr lvl="0"/>
            <a:r>
              <a:rPr lang="nb-NO" dirty="0"/>
              <a:t>Navn </a:t>
            </a:r>
            <a:r>
              <a:rPr lang="nb-NO" dirty="0" err="1"/>
              <a:t>Navnesen</a:t>
            </a:r>
            <a:r>
              <a:rPr lang="nb-NO" dirty="0"/>
              <a:t> 20 </a:t>
            </a:r>
            <a:r>
              <a:rPr lang="nb-NO" dirty="0" err="1"/>
              <a:t>pt</a:t>
            </a:r>
            <a:r>
              <a:rPr lang="nb-NO" dirty="0"/>
              <a:t> fet</a:t>
            </a:r>
          </a:p>
        </p:txBody>
      </p:sp>
      <p:sp>
        <p:nvSpPr>
          <p:cNvPr id="4" name="Plassholder for tekst 3">
            <a:extLst>
              <a:ext uri="{FF2B5EF4-FFF2-40B4-BE49-F238E27FC236}">
                <a16:creationId xmlns:a16="http://schemas.microsoft.com/office/drawing/2014/main" id="{FC5896BA-5C85-6811-0AAE-A7BAA7AF34DB}"/>
              </a:ext>
            </a:extLst>
          </p:cNvPr>
          <p:cNvSpPr>
            <a:spLocks noGrp="1"/>
          </p:cNvSpPr>
          <p:nvPr>
            <p:ph type="body" sz="quarter" idx="24" hasCustomPrompt="1"/>
          </p:nvPr>
        </p:nvSpPr>
        <p:spPr>
          <a:xfrm>
            <a:off x="0" y="7681495"/>
            <a:ext cx="6858000" cy="377806"/>
          </a:xfrm>
        </p:spPr>
        <p:txBody>
          <a:bodyPr wrap="square" lIns="1620000" tIns="180000" rIns="540000" bIns="180000" anchor="ctr" anchorCtr="0">
            <a:noAutofit/>
          </a:bodyPr>
          <a:lstStyle>
            <a:lvl1pPr marL="0" indent="0" algn="r">
              <a:spcAft>
                <a:spcPts val="0"/>
              </a:spcAft>
              <a:buNone/>
              <a:defRPr sz="2000" b="0">
                <a:latin typeface="Nunito" pitchFamily="2" charset="77"/>
              </a:defRPr>
            </a:lvl1pPr>
          </a:lstStyle>
          <a:p>
            <a:pPr lvl="0"/>
            <a:r>
              <a:rPr lang="nb-NO" dirty="0"/>
              <a:t>Stilling 20 </a:t>
            </a:r>
            <a:r>
              <a:rPr lang="nb-NO" dirty="0" err="1"/>
              <a:t>pt</a:t>
            </a:r>
            <a:r>
              <a:rPr lang="nb-NO" dirty="0"/>
              <a:t> normal</a:t>
            </a:r>
          </a:p>
        </p:txBody>
      </p:sp>
    </p:spTree>
    <p:extLst>
      <p:ext uri="{BB962C8B-B14F-4D97-AF65-F5344CB8AC3E}">
        <p14:creationId xmlns:p14="http://schemas.microsoft.com/office/powerpoint/2010/main" val="3518453517"/>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Sitat med bilde halv side">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p:cNvSpPr>
          <p:nvPr>
            <p:ph type="pic" sz="quarter" idx="16"/>
          </p:nvPr>
        </p:nvSpPr>
        <p:spPr>
          <a:xfrm>
            <a:off x="0" y="0"/>
            <a:ext cx="6858000" cy="4285457"/>
          </a:xfrm>
          <a:prstGeom prst="rect">
            <a:avLst/>
          </a:prstGeom>
          <a:solidFill>
            <a:schemeClr val="bg1">
              <a:lumMod val="85000"/>
            </a:schemeClr>
          </a:solidFill>
        </p:spPr>
        <p:txBody>
          <a:bodyPr wrap="square">
            <a:noAutofit/>
          </a:bodyPr>
          <a:lstStyle>
            <a:lvl1pPr marL="0" indent="0" algn="ctr">
              <a:buNone/>
              <a:defRPr sz="1801"/>
            </a:lvl1pPr>
          </a:lstStyle>
          <a:p>
            <a:endParaRPr lang="en-GB" dirty="0"/>
          </a:p>
          <a:p>
            <a:endParaRPr lang="en-GB" dirty="0"/>
          </a:p>
          <a:p>
            <a:pPr marL="0" marR="0" lvl="0" indent="0" algn="ctr" defTabSz="914411" rtl="0" eaLnBrk="1" fontAlgn="auto" latinLnBrk="0" hangingPunct="1">
              <a:lnSpc>
                <a:spcPct val="100000"/>
              </a:lnSpc>
              <a:spcBef>
                <a:spcPts val="0"/>
              </a:spcBef>
              <a:spcAft>
                <a:spcPts val="600"/>
              </a:spcAft>
              <a:buClrTx/>
              <a:buSzTx/>
              <a:buFont typeface="Arial" panose="020B0604020202020204" pitchFamily="34" charset="0"/>
              <a:buNone/>
              <a:tabLst/>
              <a:defRPr/>
            </a:pPr>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a:p>
            <a:endParaRPr lang="en-GB" dirty="0"/>
          </a:p>
        </p:txBody>
      </p:sp>
      <p:sp>
        <p:nvSpPr>
          <p:cNvPr id="11" name="Tittel 4">
            <a:extLst>
              <a:ext uri="{FF2B5EF4-FFF2-40B4-BE49-F238E27FC236}">
                <a16:creationId xmlns:a16="http://schemas.microsoft.com/office/drawing/2014/main" id="{DFD4FBE6-F419-9F1E-4BA1-0D27BE5A86C2}"/>
              </a:ext>
            </a:extLst>
          </p:cNvPr>
          <p:cNvSpPr>
            <a:spLocks noGrp="1"/>
          </p:cNvSpPr>
          <p:nvPr>
            <p:ph type="title" hasCustomPrompt="1"/>
          </p:nvPr>
        </p:nvSpPr>
        <p:spPr>
          <a:xfrm>
            <a:off x="1" y="4864555"/>
            <a:ext cx="6858000" cy="2462465"/>
          </a:xfrm>
        </p:spPr>
        <p:txBody>
          <a:bodyPr wrap="square" lIns="1260000" tIns="0" rIns="900000" bIns="270000" anchor="t" anchorCtr="0">
            <a:noAutofit/>
          </a:bodyPr>
          <a:lstStyle>
            <a:lvl1pPr>
              <a:lnSpc>
                <a:spcPct val="100000"/>
              </a:lnSpc>
              <a:spcAft>
                <a:spcPts val="400"/>
              </a:spcAft>
              <a:defRPr sz="3000" b="1"/>
            </a:lvl1pPr>
          </a:lstStyle>
          <a:p>
            <a:r>
              <a:rPr lang="nb-NO" dirty="0"/>
              <a:t>Sitat 30 </a:t>
            </a:r>
            <a:r>
              <a:rPr lang="nb-NO" dirty="0" err="1"/>
              <a:t>pt</a:t>
            </a:r>
            <a:r>
              <a:rPr lang="nb-NO" dirty="0"/>
              <a:t> fet på lys farget bakgrunn</a:t>
            </a:r>
          </a:p>
        </p:txBody>
      </p:sp>
      <p:pic>
        <p:nvPicPr>
          <p:cNvPr id="12" name="Grafikk 11" descr="Sitattegn">
            <a:extLst>
              <a:ext uri="{FF2B5EF4-FFF2-40B4-BE49-F238E27FC236}">
                <a16:creationId xmlns:a16="http://schemas.microsoft.com/office/drawing/2014/main" id="{8D7562D7-E6A2-59B4-6F5C-56F7E3172BB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2763" y="4929822"/>
            <a:ext cx="476278" cy="360000"/>
          </a:xfrm>
          <a:prstGeom prst="rect">
            <a:avLst/>
          </a:prstGeom>
        </p:spPr>
      </p:pic>
      <p:sp>
        <p:nvSpPr>
          <p:cNvPr id="6" name="Text Placeholder 4">
            <a:extLst>
              <a:ext uri="{FF2B5EF4-FFF2-40B4-BE49-F238E27FC236}">
                <a16:creationId xmlns:a16="http://schemas.microsoft.com/office/drawing/2014/main" id="{66914A5E-3EF8-5E4C-246D-B4D709B050B1}"/>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3" name="Plassholder for tekst 3">
            <a:extLst>
              <a:ext uri="{FF2B5EF4-FFF2-40B4-BE49-F238E27FC236}">
                <a16:creationId xmlns:a16="http://schemas.microsoft.com/office/drawing/2014/main" id="{33F7C6AB-0084-8995-035C-CE7A1E47AC98}"/>
              </a:ext>
            </a:extLst>
          </p:cNvPr>
          <p:cNvSpPr>
            <a:spLocks noGrp="1"/>
          </p:cNvSpPr>
          <p:nvPr>
            <p:ph type="body" sz="quarter" idx="23" hasCustomPrompt="1"/>
          </p:nvPr>
        </p:nvSpPr>
        <p:spPr>
          <a:xfrm>
            <a:off x="0" y="7327021"/>
            <a:ext cx="6858000" cy="400774"/>
          </a:xfrm>
        </p:spPr>
        <p:txBody>
          <a:bodyPr wrap="square" lIns="1620000" tIns="180000" rIns="540000" bIns="180000" anchor="ctr" anchorCtr="0">
            <a:noAutofit/>
          </a:bodyPr>
          <a:lstStyle>
            <a:lvl1pPr marL="0" indent="0" algn="r">
              <a:spcAft>
                <a:spcPts val="0"/>
              </a:spcAft>
              <a:buNone/>
              <a:defRPr sz="2000" b="1">
                <a:latin typeface="Nunito" pitchFamily="2" charset="77"/>
              </a:defRPr>
            </a:lvl1pPr>
          </a:lstStyle>
          <a:p>
            <a:pPr lvl="0"/>
            <a:r>
              <a:rPr lang="nb-NO" dirty="0"/>
              <a:t>Navn </a:t>
            </a:r>
            <a:r>
              <a:rPr lang="nb-NO" dirty="0" err="1"/>
              <a:t>Navnesen</a:t>
            </a:r>
            <a:r>
              <a:rPr lang="nb-NO" dirty="0"/>
              <a:t> 20 </a:t>
            </a:r>
            <a:r>
              <a:rPr lang="nb-NO" dirty="0" err="1"/>
              <a:t>pt</a:t>
            </a:r>
            <a:r>
              <a:rPr lang="nb-NO" dirty="0"/>
              <a:t> fet</a:t>
            </a:r>
          </a:p>
        </p:txBody>
      </p:sp>
      <p:sp>
        <p:nvSpPr>
          <p:cNvPr id="5" name="Plassholder for tekst 3">
            <a:extLst>
              <a:ext uri="{FF2B5EF4-FFF2-40B4-BE49-F238E27FC236}">
                <a16:creationId xmlns:a16="http://schemas.microsoft.com/office/drawing/2014/main" id="{A3DEE6D6-AB06-2C6E-7766-9D5067BD0D01}"/>
              </a:ext>
            </a:extLst>
          </p:cNvPr>
          <p:cNvSpPr>
            <a:spLocks noGrp="1"/>
          </p:cNvSpPr>
          <p:nvPr>
            <p:ph type="body" sz="quarter" idx="24" hasCustomPrompt="1"/>
          </p:nvPr>
        </p:nvSpPr>
        <p:spPr>
          <a:xfrm>
            <a:off x="0" y="7681495"/>
            <a:ext cx="6858000" cy="377806"/>
          </a:xfrm>
        </p:spPr>
        <p:txBody>
          <a:bodyPr wrap="square" lIns="1620000" tIns="180000" rIns="540000" bIns="180000" anchor="ctr" anchorCtr="0">
            <a:noAutofit/>
          </a:bodyPr>
          <a:lstStyle>
            <a:lvl1pPr marL="0" indent="0" algn="r">
              <a:spcAft>
                <a:spcPts val="0"/>
              </a:spcAft>
              <a:buNone/>
              <a:defRPr sz="2000" b="0">
                <a:latin typeface="Nunito" pitchFamily="2" charset="77"/>
              </a:defRPr>
            </a:lvl1pPr>
          </a:lstStyle>
          <a:p>
            <a:pPr lvl="0"/>
            <a:r>
              <a:rPr lang="nb-NO" dirty="0"/>
              <a:t>Stilling 20 </a:t>
            </a:r>
            <a:r>
              <a:rPr lang="nb-NO" dirty="0" err="1"/>
              <a:t>pt</a:t>
            </a:r>
            <a:r>
              <a:rPr lang="nb-NO" dirty="0"/>
              <a:t> normal</a:t>
            </a:r>
          </a:p>
        </p:txBody>
      </p:sp>
      <p:sp>
        <p:nvSpPr>
          <p:cNvPr id="7" name="TextBox 6">
            <a:extLst>
              <a:ext uri="{FF2B5EF4-FFF2-40B4-BE49-F238E27FC236}">
                <a16:creationId xmlns:a16="http://schemas.microsoft.com/office/drawing/2014/main" id="{EAC0BF47-4B18-2492-9463-2622C309B8F5}"/>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8" name="TextBox 7">
            <a:extLst>
              <a:ext uri="{FF2B5EF4-FFF2-40B4-BE49-F238E27FC236}">
                <a16:creationId xmlns:a16="http://schemas.microsoft.com/office/drawing/2014/main" id="{2199BE9C-878F-3BC2-13FA-D927C594046B}"/>
              </a:ext>
            </a:extLst>
          </p:cNvPr>
          <p:cNvSpPr txBox="1"/>
          <p:nvPr userDrawn="1"/>
        </p:nvSpPr>
        <p:spPr>
          <a:xfrm>
            <a:off x="7403592" y="1935448"/>
            <a:ext cx="1892808" cy="1892808"/>
          </a:xfrm>
          <a:prstGeom prst="rect">
            <a:avLst/>
          </a:prstGeom>
          <a:solidFill>
            <a:srgbClr val="005260">
              <a:alpha val="20000"/>
            </a:srgbClr>
          </a:solidFill>
        </p:spPr>
        <p:txBody>
          <a:bodyPr wrap="square" rtlCol="0">
            <a:spAutoFit/>
          </a:bodyPr>
          <a:lstStyle/>
          <a:p>
            <a:endParaRPr lang="nb-NO" dirty="0"/>
          </a:p>
        </p:txBody>
      </p:sp>
      <p:grpSp>
        <p:nvGrpSpPr>
          <p:cNvPr id="9" name="Group 8">
            <a:extLst>
              <a:ext uri="{FF2B5EF4-FFF2-40B4-BE49-F238E27FC236}">
                <a16:creationId xmlns:a16="http://schemas.microsoft.com/office/drawing/2014/main" id="{5D029B3D-0974-AB6E-143A-7D8E78C382D9}"/>
              </a:ext>
            </a:extLst>
          </p:cNvPr>
          <p:cNvGrpSpPr/>
          <p:nvPr userDrawn="1"/>
        </p:nvGrpSpPr>
        <p:grpSpPr>
          <a:xfrm>
            <a:off x="7086600" y="8925"/>
            <a:ext cx="4535424" cy="8561987"/>
            <a:chOff x="7086600" y="8925"/>
            <a:chExt cx="4535424" cy="8561987"/>
          </a:xfrm>
        </p:grpSpPr>
        <p:sp>
          <p:nvSpPr>
            <p:cNvPr id="10" name="TextBox 9">
              <a:extLst>
                <a:ext uri="{FF2B5EF4-FFF2-40B4-BE49-F238E27FC236}">
                  <a16:creationId xmlns:a16="http://schemas.microsoft.com/office/drawing/2014/main" id="{01D17D25-F314-A2AC-AFB5-0C836EC2E86E}"/>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3" name="TextBox 12">
              <a:extLst>
                <a:ext uri="{FF2B5EF4-FFF2-40B4-BE49-F238E27FC236}">
                  <a16:creationId xmlns:a16="http://schemas.microsoft.com/office/drawing/2014/main" id="{BA70D340-D050-D0CA-1985-FBDD99F913F4}"/>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4" name="TextBox 13">
              <a:extLst>
                <a:ext uri="{FF2B5EF4-FFF2-40B4-BE49-F238E27FC236}">
                  <a16:creationId xmlns:a16="http://schemas.microsoft.com/office/drawing/2014/main" id="{616F9437-18AE-B547-0791-CCC419EFBACC}"/>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5" name="Picture Placeholder 11">
            <a:extLst>
              <a:ext uri="{FF2B5EF4-FFF2-40B4-BE49-F238E27FC236}">
                <a16:creationId xmlns:a16="http://schemas.microsoft.com/office/drawing/2014/main" id="{9A0A8E27-BBC9-D88B-1775-04CB3B43C67A}"/>
              </a:ext>
            </a:extLst>
          </p:cNvPr>
          <p:cNvSpPr>
            <a:spLocks noGrp="1"/>
          </p:cNvSpPr>
          <p:nvPr>
            <p:ph type="pic" sz="quarter" idx="18" hasCustomPrompt="1"/>
          </p:nvPr>
        </p:nvSpPr>
        <p:spPr>
          <a:xfrm>
            <a:off x="8006279" y="2520526"/>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
        <p:nvSpPr>
          <p:cNvPr id="16" name="Picture Placeholder 11">
            <a:extLst>
              <a:ext uri="{FF2B5EF4-FFF2-40B4-BE49-F238E27FC236}">
                <a16:creationId xmlns:a16="http://schemas.microsoft.com/office/drawing/2014/main" id="{1A40998B-B785-0A8F-919F-091884AFA231}"/>
              </a:ext>
            </a:extLst>
          </p:cNvPr>
          <p:cNvSpPr>
            <a:spLocks noGrp="1"/>
          </p:cNvSpPr>
          <p:nvPr>
            <p:ph type="pic" sz="quarter" idx="19" hasCustomPrompt="1"/>
          </p:nvPr>
        </p:nvSpPr>
        <p:spPr>
          <a:xfrm>
            <a:off x="9978740" y="2519612"/>
            <a:ext cx="669600" cy="763200"/>
          </a:xfrm>
          <a:blipFill>
            <a:blip r:embed="rId6">
              <a:extLst>
                <a:ext uri="{96DAC541-7B7A-43D3-8B79-37D633B846F1}">
                  <asvg:svgBlip xmlns:asvg="http://schemas.microsoft.com/office/drawing/2016/SVG/main" r:embed="rId7"/>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2406078596"/>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kon på heldekkende bilde">
    <p:spTree>
      <p:nvGrpSpPr>
        <p:cNvPr id="1" name=""/>
        <p:cNvGrpSpPr/>
        <p:nvPr/>
      </p:nvGrpSpPr>
      <p:grpSpPr>
        <a:xfrm>
          <a:off x="0" y="0"/>
          <a:ext cx="0" cy="0"/>
          <a:chOff x="0" y="0"/>
          <a:chExt cx="0" cy="0"/>
        </a:xfrm>
      </p:grpSpPr>
      <p:sp>
        <p:nvSpPr>
          <p:cNvPr id="7" name="Plassholder for bilde 11">
            <a:extLst>
              <a:ext uri="{FF2B5EF4-FFF2-40B4-BE49-F238E27FC236}">
                <a16:creationId xmlns:a16="http://schemas.microsoft.com/office/drawing/2014/main" id="{6978652E-66DF-E4FA-CF7C-F69D2D0B8AF5}"/>
              </a:ext>
            </a:extLst>
          </p:cNvPr>
          <p:cNvSpPr>
            <a:spLocks noGrp="1"/>
          </p:cNvSpPr>
          <p:nvPr>
            <p:ph type="pic" sz="quarter" idx="17"/>
          </p:nvPr>
        </p:nvSpPr>
        <p:spPr>
          <a:xfrm>
            <a:off x="0" y="559"/>
            <a:ext cx="6858000" cy="8570354"/>
          </a:xfrm>
          <a:prstGeom prst="rect">
            <a:avLst/>
          </a:prstGeom>
          <a:solidFill>
            <a:schemeClr val="bg1">
              <a:lumMod val="85000"/>
            </a:schemeClr>
          </a:solidFill>
        </p:spPr>
        <p:txBody>
          <a:bodyPr wrap="square">
            <a:noAutofit/>
          </a:bodyPr>
          <a:lstStyle>
            <a:lvl1pPr marL="0" indent="0" algn="ctr">
              <a:buNone/>
              <a:defRPr sz="14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4" name="Plassholder for bilde 4">
            <a:extLst>
              <a:ext uri="{FF2B5EF4-FFF2-40B4-BE49-F238E27FC236}">
                <a16:creationId xmlns:a16="http://schemas.microsoft.com/office/drawing/2014/main" id="{370F7C1D-3817-206B-42CE-45C55EA47974}"/>
              </a:ext>
            </a:extLst>
          </p:cNvPr>
          <p:cNvSpPr>
            <a:spLocks noGrp="1"/>
          </p:cNvSpPr>
          <p:nvPr>
            <p:ph type="pic" sz="quarter" idx="32" hasCustomPrompt="1"/>
          </p:nvPr>
        </p:nvSpPr>
        <p:spPr>
          <a:xfrm>
            <a:off x="3465238" y="5203588"/>
            <a:ext cx="2880000" cy="2880000"/>
          </a:xfrm>
          <a:prstGeom prst="ellipse">
            <a:avLst/>
          </a:prstGeom>
          <a:solidFill>
            <a:schemeClr val="bg1"/>
          </a:solidFill>
        </p:spPr>
        <p:txBody>
          <a:bodyPr lIns="251999" tIns="251999" rIns="216000" bIns="108000"/>
          <a:lstStyle>
            <a:lvl1pPr marL="0" indent="0" algn="ctr">
              <a:buNone/>
              <a:defRPr sz="1400">
                <a:latin typeface="Nunito Sans Normal" pitchFamily="2" charset="77"/>
              </a:defRPr>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 fra vår ikonbank. </a:t>
            </a:r>
            <a:br>
              <a:rPr lang="nb-NO" dirty="0"/>
            </a:br>
            <a:r>
              <a:rPr lang="nb-NO" b="0" i="0" dirty="0">
                <a:solidFill>
                  <a:srgbClr val="000000"/>
                </a:solidFill>
                <a:effectLst/>
                <a:latin typeface="WordVisi_MSFontService"/>
              </a:rPr>
              <a:t>Se oppskrift til venstre for lysbildet.</a:t>
            </a:r>
            <a:endParaRPr lang="nb-NO" dirty="0"/>
          </a:p>
        </p:txBody>
      </p:sp>
      <p:sp>
        <p:nvSpPr>
          <p:cNvPr id="9" name="Text Placeholder 4">
            <a:extLst>
              <a:ext uri="{FF2B5EF4-FFF2-40B4-BE49-F238E27FC236}">
                <a16:creationId xmlns:a16="http://schemas.microsoft.com/office/drawing/2014/main" id="{BEB5AEF7-5698-C2EB-F87B-F193A497D9A5}"/>
              </a:ext>
            </a:extLst>
          </p:cNvPr>
          <p:cNvSpPr>
            <a:spLocks noGrp="1"/>
          </p:cNvSpPr>
          <p:nvPr>
            <p:ph type="body" sz="quarter" idx="33" hasCustomPrompt="1"/>
          </p:nvPr>
        </p:nvSpPr>
        <p:spPr>
          <a:xfrm>
            <a:off x="0" y="8105600"/>
            <a:ext cx="6858000" cy="456386"/>
          </a:xfrm>
        </p:spPr>
        <p:txBody>
          <a:bodyPr/>
          <a:lstStyle>
            <a:lvl1pPr marL="0" indent="0" algn="l">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11" name="Group 10">
            <a:extLst>
              <a:ext uri="{FF2B5EF4-FFF2-40B4-BE49-F238E27FC236}">
                <a16:creationId xmlns:a16="http://schemas.microsoft.com/office/drawing/2014/main" id="{DF1A80B7-94CB-3FD7-89B5-37395B2B9FFE}"/>
              </a:ext>
            </a:extLst>
          </p:cNvPr>
          <p:cNvGrpSpPr/>
          <p:nvPr userDrawn="1"/>
        </p:nvGrpSpPr>
        <p:grpSpPr>
          <a:xfrm>
            <a:off x="7053747" y="8925"/>
            <a:ext cx="4535424" cy="8561987"/>
            <a:chOff x="7086600" y="8925"/>
            <a:chExt cx="4535424" cy="8561987"/>
          </a:xfrm>
        </p:grpSpPr>
        <p:sp>
          <p:nvSpPr>
            <p:cNvPr id="12" name="TextBox 11">
              <a:extLst>
                <a:ext uri="{FF2B5EF4-FFF2-40B4-BE49-F238E27FC236}">
                  <a16:creationId xmlns:a16="http://schemas.microsoft.com/office/drawing/2014/main" id="{393370E4-A3EF-E45D-C593-55A59725B350}"/>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3" name="TextBox 12">
              <a:extLst>
                <a:ext uri="{FF2B5EF4-FFF2-40B4-BE49-F238E27FC236}">
                  <a16:creationId xmlns:a16="http://schemas.microsoft.com/office/drawing/2014/main" id="{A6DD565F-7F37-CB59-03A2-B411AF683668}"/>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4" name="TextBox 13">
              <a:extLst>
                <a:ext uri="{FF2B5EF4-FFF2-40B4-BE49-F238E27FC236}">
                  <a16:creationId xmlns:a16="http://schemas.microsoft.com/office/drawing/2014/main" id="{817B42DB-D138-9436-3592-BDC02071456D}"/>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5" name="Picture Placeholder 11">
            <a:extLst>
              <a:ext uri="{FF2B5EF4-FFF2-40B4-BE49-F238E27FC236}">
                <a16:creationId xmlns:a16="http://schemas.microsoft.com/office/drawing/2014/main" id="{93496176-0917-217E-CC8E-D4DAC694A698}"/>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6" name="Picture Placeholder 11">
            <a:extLst>
              <a:ext uri="{FF2B5EF4-FFF2-40B4-BE49-F238E27FC236}">
                <a16:creationId xmlns:a16="http://schemas.microsoft.com/office/drawing/2014/main" id="{78FC92D2-6719-1BA7-87AC-FF098AEBC385}"/>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grpSp>
        <p:nvGrpSpPr>
          <p:cNvPr id="6" name="Group 2">
            <a:extLst>
              <a:ext uri="{FF2B5EF4-FFF2-40B4-BE49-F238E27FC236}">
                <a16:creationId xmlns:a16="http://schemas.microsoft.com/office/drawing/2014/main" id="{C8F9011D-E4E1-8F4C-FD01-AE933FAA6C0B}"/>
              </a:ext>
            </a:extLst>
          </p:cNvPr>
          <p:cNvGrpSpPr/>
          <p:nvPr userDrawn="1"/>
        </p:nvGrpSpPr>
        <p:grpSpPr>
          <a:xfrm>
            <a:off x="-6040635" y="-14447"/>
            <a:ext cx="5527873" cy="8570913"/>
            <a:chOff x="7031680" y="633018"/>
            <a:chExt cx="5527873" cy="8570913"/>
          </a:xfrm>
        </p:grpSpPr>
        <p:sp>
          <p:nvSpPr>
            <p:cNvPr id="10" name="Rectangle 5">
              <a:extLst>
                <a:ext uri="{FF2B5EF4-FFF2-40B4-BE49-F238E27FC236}">
                  <a16:creationId xmlns:a16="http://schemas.microsoft.com/office/drawing/2014/main" id="{1582A3A6-A0FC-E46E-941E-8131AB95543B}"/>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17" name="TekstSylinder 4">
              <a:extLst>
                <a:ext uri="{FF2B5EF4-FFF2-40B4-BE49-F238E27FC236}">
                  <a16:creationId xmlns:a16="http://schemas.microsoft.com/office/drawing/2014/main" id="{741A3388-3185-F992-C306-778BF92AEADA}"/>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18" name="Picture 1">
              <a:extLst>
                <a:ext uri="{FF2B5EF4-FFF2-40B4-BE49-F238E27FC236}">
                  <a16:creationId xmlns:a16="http://schemas.microsoft.com/office/drawing/2014/main" id="{B124EAB5-A3C2-D5EC-F41F-482800488E99}"/>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2327713041"/>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Sitat med bilde 2/3 side">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p:cNvSpPr>
          <p:nvPr>
            <p:ph type="pic" sz="quarter" idx="16"/>
          </p:nvPr>
        </p:nvSpPr>
        <p:spPr>
          <a:xfrm>
            <a:off x="0" y="0"/>
            <a:ext cx="6858000" cy="5701058"/>
          </a:xfrm>
          <a:prstGeom prst="rect">
            <a:avLst/>
          </a:prstGeom>
          <a:solidFill>
            <a:schemeClr val="bg1">
              <a:lumMod val="85000"/>
            </a:schemeClr>
          </a:solidFill>
        </p:spPr>
        <p:txBody>
          <a:bodyPr wrap="square">
            <a:noAutofit/>
          </a:bodyPr>
          <a:lstStyle>
            <a:lvl1pPr marL="0" indent="0" algn="ctr">
              <a:buNone/>
              <a:defRPr sz="1801"/>
            </a:lvl1pPr>
          </a:lstStyle>
          <a:p>
            <a:endParaRPr lang="en-GB" dirty="0"/>
          </a:p>
          <a:p>
            <a:endParaRPr lang="en-GB" dirty="0"/>
          </a:p>
          <a:p>
            <a:pPr marL="0" marR="0" lvl="0" indent="0" algn="ctr" defTabSz="914411" rtl="0" eaLnBrk="1" fontAlgn="auto" latinLnBrk="0" hangingPunct="1">
              <a:lnSpc>
                <a:spcPct val="100000"/>
              </a:lnSpc>
              <a:spcBef>
                <a:spcPts val="0"/>
              </a:spcBef>
              <a:spcAft>
                <a:spcPts val="600"/>
              </a:spcAft>
              <a:buClrTx/>
              <a:buSzTx/>
              <a:buFont typeface="Arial" panose="020B0604020202020204" pitchFamily="34" charset="0"/>
              <a:buNone/>
              <a:tabLst/>
              <a:defRPr/>
            </a:pPr>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a:p>
            <a:endParaRPr lang="en-GB" dirty="0"/>
          </a:p>
        </p:txBody>
      </p:sp>
      <p:sp>
        <p:nvSpPr>
          <p:cNvPr id="11" name="Tittel 4">
            <a:extLst>
              <a:ext uri="{FF2B5EF4-FFF2-40B4-BE49-F238E27FC236}">
                <a16:creationId xmlns:a16="http://schemas.microsoft.com/office/drawing/2014/main" id="{DFD4FBE6-F419-9F1E-4BA1-0D27BE5A86C2}"/>
              </a:ext>
            </a:extLst>
          </p:cNvPr>
          <p:cNvSpPr>
            <a:spLocks noGrp="1"/>
          </p:cNvSpPr>
          <p:nvPr>
            <p:ph type="title" hasCustomPrompt="1"/>
          </p:nvPr>
        </p:nvSpPr>
        <p:spPr>
          <a:xfrm>
            <a:off x="1" y="6157443"/>
            <a:ext cx="6858000" cy="1169577"/>
          </a:xfrm>
        </p:spPr>
        <p:txBody>
          <a:bodyPr wrap="square" lIns="1260000" tIns="0" rIns="900000" bIns="270000" anchor="t" anchorCtr="0">
            <a:noAutofit/>
          </a:bodyPr>
          <a:lstStyle>
            <a:lvl1pPr>
              <a:lnSpc>
                <a:spcPct val="100000"/>
              </a:lnSpc>
              <a:spcAft>
                <a:spcPts val="400"/>
              </a:spcAft>
              <a:defRPr sz="3000" b="1"/>
            </a:lvl1pPr>
          </a:lstStyle>
          <a:p>
            <a:r>
              <a:rPr lang="nb-NO" dirty="0"/>
              <a:t>Sitat i 30 </a:t>
            </a:r>
            <a:r>
              <a:rPr lang="nb-NO" dirty="0" err="1"/>
              <a:t>pt</a:t>
            </a:r>
            <a:r>
              <a:rPr lang="nb-NO" dirty="0"/>
              <a:t> fet på lys bakgrunn maks 2 linjer</a:t>
            </a:r>
          </a:p>
        </p:txBody>
      </p:sp>
      <p:pic>
        <p:nvPicPr>
          <p:cNvPr id="12" name="Grafikk 11" descr="Sitattegn">
            <a:extLst>
              <a:ext uri="{FF2B5EF4-FFF2-40B4-BE49-F238E27FC236}">
                <a16:creationId xmlns:a16="http://schemas.microsoft.com/office/drawing/2014/main" id="{8D7562D7-E6A2-59B4-6F5C-56F7E3172BB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2763" y="6202046"/>
            <a:ext cx="476278" cy="360000"/>
          </a:xfrm>
          <a:prstGeom prst="rect">
            <a:avLst/>
          </a:prstGeom>
        </p:spPr>
      </p:pic>
      <p:sp>
        <p:nvSpPr>
          <p:cNvPr id="6" name="Text Placeholder 4">
            <a:extLst>
              <a:ext uri="{FF2B5EF4-FFF2-40B4-BE49-F238E27FC236}">
                <a16:creationId xmlns:a16="http://schemas.microsoft.com/office/drawing/2014/main" id="{66914A5E-3EF8-5E4C-246D-B4D709B050B1}"/>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14" name="Group 13">
            <a:extLst>
              <a:ext uri="{FF2B5EF4-FFF2-40B4-BE49-F238E27FC236}">
                <a16:creationId xmlns:a16="http://schemas.microsoft.com/office/drawing/2014/main" id="{6CA377F5-E8CF-04F7-ECA4-33DEC83487C4}"/>
              </a:ext>
            </a:extLst>
          </p:cNvPr>
          <p:cNvGrpSpPr/>
          <p:nvPr userDrawn="1"/>
        </p:nvGrpSpPr>
        <p:grpSpPr>
          <a:xfrm>
            <a:off x="7086600" y="8925"/>
            <a:ext cx="4535424" cy="8561987"/>
            <a:chOff x="7086600" y="8925"/>
            <a:chExt cx="4535424" cy="8561987"/>
          </a:xfrm>
        </p:grpSpPr>
        <p:sp>
          <p:nvSpPr>
            <p:cNvPr id="15" name="TextBox 14">
              <a:extLst>
                <a:ext uri="{FF2B5EF4-FFF2-40B4-BE49-F238E27FC236}">
                  <a16:creationId xmlns:a16="http://schemas.microsoft.com/office/drawing/2014/main" id="{5A460863-6366-B599-21A8-9FFE88E39956}"/>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6" name="TextBox 15">
              <a:extLst>
                <a:ext uri="{FF2B5EF4-FFF2-40B4-BE49-F238E27FC236}">
                  <a16:creationId xmlns:a16="http://schemas.microsoft.com/office/drawing/2014/main" id="{672FAB8A-B51E-4334-A0B6-DFF1ABC6FC7D}"/>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7" name="TextBox 16">
              <a:extLst>
                <a:ext uri="{FF2B5EF4-FFF2-40B4-BE49-F238E27FC236}">
                  <a16:creationId xmlns:a16="http://schemas.microsoft.com/office/drawing/2014/main" id="{78BEFC3A-50D6-595E-B3E6-B9DC28505754}"/>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3" name="Plassholder for tekst 3">
            <a:extLst>
              <a:ext uri="{FF2B5EF4-FFF2-40B4-BE49-F238E27FC236}">
                <a16:creationId xmlns:a16="http://schemas.microsoft.com/office/drawing/2014/main" id="{74BA5B14-6154-C2F3-C33B-F9916B45FF9A}"/>
              </a:ext>
            </a:extLst>
          </p:cNvPr>
          <p:cNvSpPr>
            <a:spLocks noGrp="1"/>
          </p:cNvSpPr>
          <p:nvPr>
            <p:ph type="body" sz="quarter" idx="23" hasCustomPrompt="1"/>
          </p:nvPr>
        </p:nvSpPr>
        <p:spPr>
          <a:xfrm>
            <a:off x="0" y="7327021"/>
            <a:ext cx="6858000" cy="400774"/>
          </a:xfrm>
        </p:spPr>
        <p:txBody>
          <a:bodyPr wrap="square" lIns="1620000" tIns="180000" rIns="540000" bIns="180000" anchor="ctr" anchorCtr="0">
            <a:noAutofit/>
          </a:bodyPr>
          <a:lstStyle>
            <a:lvl1pPr marL="0" indent="0" algn="r">
              <a:spcAft>
                <a:spcPts val="0"/>
              </a:spcAft>
              <a:buNone/>
              <a:defRPr sz="2000" b="1">
                <a:latin typeface="Nunito" pitchFamily="2" charset="77"/>
              </a:defRPr>
            </a:lvl1pPr>
          </a:lstStyle>
          <a:p>
            <a:pPr lvl="0"/>
            <a:r>
              <a:rPr lang="nb-NO" dirty="0"/>
              <a:t>Navn </a:t>
            </a:r>
            <a:r>
              <a:rPr lang="nb-NO" dirty="0" err="1"/>
              <a:t>Navnesen</a:t>
            </a:r>
            <a:r>
              <a:rPr lang="nb-NO" dirty="0"/>
              <a:t> 20 </a:t>
            </a:r>
            <a:r>
              <a:rPr lang="nb-NO" dirty="0" err="1"/>
              <a:t>pt</a:t>
            </a:r>
            <a:r>
              <a:rPr lang="nb-NO" dirty="0"/>
              <a:t> fet</a:t>
            </a:r>
          </a:p>
        </p:txBody>
      </p:sp>
      <p:sp>
        <p:nvSpPr>
          <p:cNvPr id="5" name="Plassholder for tekst 3">
            <a:extLst>
              <a:ext uri="{FF2B5EF4-FFF2-40B4-BE49-F238E27FC236}">
                <a16:creationId xmlns:a16="http://schemas.microsoft.com/office/drawing/2014/main" id="{BF58A4C2-D7AF-AC1F-8E1C-6569889897E7}"/>
              </a:ext>
            </a:extLst>
          </p:cNvPr>
          <p:cNvSpPr>
            <a:spLocks noGrp="1"/>
          </p:cNvSpPr>
          <p:nvPr>
            <p:ph type="body" sz="quarter" idx="24" hasCustomPrompt="1"/>
          </p:nvPr>
        </p:nvSpPr>
        <p:spPr>
          <a:xfrm>
            <a:off x="0" y="7681495"/>
            <a:ext cx="6858000" cy="377806"/>
          </a:xfrm>
        </p:spPr>
        <p:txBody>
          <a:bodyPr wrap="square" lIns="1620000" tIns="180000" rIns="540000" bIns="180000" anchor="ctr" anchorCtr="0">
            <a:noAutofit/>
          </a:bodyPr>
          <a:lstStyle>
            <a:lvl1pPr marL="0" indent="0" algn="r">
              <a:spcAft>
                <a:spcPts val="0"/>
              </a:spcAft>
              <a:buNone/>
              <a:defRPr sz="2000" b="0">
                <a:latin typeface="Nunito" pitchFamily="2" charset="77"/>
              </a:defRPr>
            </a:lvl1pPr>
          </a:lstStyle>
          <a:p>
            <a:pPr lvl="0"/>
            <a:r>
              <a:rPr lang="nb-NO" dirty="0"/>
              <a:t>Stilling 20 </a:t>
            </a:r>
            <a:r>
              <a:rPr lang="nb-NO" dirty="0" err="1"/>
              <a:t>pt</a:t>
            </a:r>
            <a:r>
              <a:rPr lang="nb-NO" dirty="0"/>
              <a:t> normal</a:t>
            </a:r>
          </a:p>
        </p:txBody>
      </p:sp>
      <p:sp>
        <p:nvSpPr>
          <p:cNvPr id="7" name="Picture Placeholder 11">
            <a:extLst>
              <a:ext uri="{FF2B5EF4-FFF2-40B4-BE49-F238E27FC236}">
                <a16:creationId xmlns:a16="http://schemas.microsoft.com/office/drawing/2014/main" id="{0A43A7E7-34C2-CC20-CAFC-008B29F1DEAA}"/>
              </a:ext>
            </a:extLst>
          </p:cNvPr>
          <p:cNvSpPr>
            <a:spLocks noGrp="1"/>
          </p:cNvSpPr>
          <p:nvPr>
            <p:ph type="pic" sz="quarter" idx="18" hasCustomPrompt="1"/>
          </p:nvPr>
        </p:nvSpPr>
        <p:spPr>
          <a:xfrm>
            <a:off x="8006279" y="2520526"/>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
        <p:nvSpPr>
          <p:cNvPr id="8" name="Picture Placeholder 11">
            <a:extLst>
              <a:ext uri="{FF2B5EF4-FFF2-40B4-BE49-F238E27FC236}">
                <a16:creationId xmlns:a16="http://schemas.microsoft.com/office/drawing/2014/main" id="{F85A6364-C2D0-B99D-3A0C-CEB529D0096C}"/>
              </a:ext>
            </a:extLst>
          </p:cNvPr>
          <p:cNvSpPr>
            <a:spLocks noGrp="1"/>
          </p:cNvSpPr>
          <p:nvPr>
            <p:ph type="pic" sz="quarter" idx="19" hasCustomPrompt="1"/>
          </p:nvPr>
        </p:nvSpPr>
        <p:spPr>
          <a:xfrm>
            <a:off x="9978740" y="2519612"/>
            <a:ext cx="669600" cy="763200"/>
          </a:xfrm>
          <a:blipFill>
            <a:blip r:embed="rId6">
              <a:extLst>
                <a:ext uri="{96DAC541-7B7A-43D3-8B79-37D633B846F1}">
                  <asvg:svgBlip xmlns:asvg="http://schemas.microsoft.com/office/drawing/2016/SVG/main" r:embed="rId7"/>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2211581956"/>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Sitat med bilde i sirkel">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noChangeAspect="1"/>
          </p:cNvSpPr>
          <p:nvPr>
            <p:ph type="pic" sz="quarter" idx="16" hasCustomPrompt="1"/>
          </p:nvPr>
        </p:nvSpPr>
        <p:spPr>
          <a:xfrm>
            <a:off x="1267613" y="504825"/>
            <a:ext cx="4322774" cy="4322774"/>
          </a:xfrm>
          <a:prstGeom prst="ellipse">
            <a:avLst/>
          </a:prstGeom>
          <a:solidFill>
            <a:schemeClr val="bg1">
              <a:lumMod val="85000"/>
            </a:schemeClr>
          </a:solidFill>
        </p:spPr>
        <p:txBody>
          <a:bodyPr wrap="square">
            <a:noAutofit/>
          </a:bodyPr>
          <a:lstStyle>
            <a:lvl1pPr marL="0" indent="0" algn="ctr">
              <a:buNone/>
              <a:defRPr sz="1801"/>
            </a:lvl1pPr>
          </a:lstStyle>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11" name="Tittel 4">
            <a:extLst>
              <a:ext uri="{FF2B5EF4-FFF2-40B4-BE49-F238E27FC236}">
                <a16:creationId xmlns:a16="http://schemas.microsoft.com/office/drawing/2014/main" id="{DFD4FBE6-F419-9F1E-4BA1-0D27BE5A86C2}"/>
              </a:ext>
            </a:extLst>
          </p:cNvPr>
          <p:cNvSpPr>
            <a:spLocks noGrp="1"/>
          </p:cNvSpPr>
          <p:nvPr>
            <p:ph type="title" hasCustomPrompt="1"/>
          </p:nvPr>
        </p:nvSpPr>
        <p:spPr>
          <a:xfrm>
            <a:off x="0" y="5338354"/>
            <a:ext cx="6858000" cy="1988666"/>
          </a:xfrm>
        </p:spPr>
        <p:txBody>
          <a:bodyPr wrap="square" lIns="1260000" tIns="0" rIns="900000" bIns="270000" anchor="t" anchorCtr="0">
            <a:noAutofit/>
          </a:bodyPr>
          <a:lstStyle>
            <a:lvl1pPr>
              <a:lnSpc>
                <a:spcPct val="100000"/>
              </a:lnSpc>
              <a:spcAft>
                <a:spcPts val="400"/>
              </a:spcAft>
              <a:defRPr sz="3000" b="1"/>
            </a:lvl1pPr>
          </a:lstStyle>
          <a:p>
            <a:r>
              <a:rPr lang="nb-NO" dirty="0"/>
              <a:t>Sitat 30 </a:t>
            </a:r>
            <a:r>
              <a:rPr lang="nb-NO" dirty="0" err="1"/>
              <a:t>pt</a:t>
            </a:r>
            <a:r>
              <a:rPr lang="nb-NO" dirty="0"/>
              <a:t> fet på lys farget bakgrunn</a:t>
            </a:r>
          </a:p>
        </p:txBody>
      </p:sp>
      <p:pic>
        <p:nvPicPr>
          <p:cNvPr id="12" name="Grafikk 11" descr="Sitattegn">
            <a:extLst>
              <a:ext uri="{FF2B5EF4-FFF2-40B4-BE49-F238E27FC236}">
                <a16:creationId xmlns:a16="http://schemas.microsoft.com/office/drawing/2014/main" id="{8D7562D7-E6A2-59B4-6F5C-56F7E3172BB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2763" y="5390607"/>
            <a:ext cx="476261" cy="360000"/>
          </a:xfrm>
          <a:prstGeom prst="rect">
            <a:avLst/>
          </a:prstGeom>
        </p:spPr>
      </p:pic>
      <p:sp>
        <p:nvSpPr>
          <p:cNvPr id="6" name="Text Placeholder 4">
            <a:extLst>
              <a:ext uri="{FF2B5EF4-FFF2-40B4-BE49-F238E27FC236}">
                <a16:creationId xmlns:a16="http://schemas.microsoft.com/office/drawing/2014/main" id="{66914A5E-3EF8-5E4C-246D-B4D709B050B1}"/>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3" name="Plassholder for tekst 3">
            <a:extLst>
              <a:ext uri="{FF2B5EF4-FFF2-40B4-BE49-F238E27FC236}">
                <a16:creationId xmlns:a16="http://schemas.microsoft.com/office/drawing/2014/main" id="{3882B9BA-6A00-48C7-D274-44D4E0D0E440}"/>
              </a:ext>
            </a:extLst>
          </p:cNvPr>
          <p:cNvSpPr>
            <a:spLocks noGrp="1"/>
          </p:cNvSpPr>
          <p:nvPr>
            <p:ph type="body" sz="quarter" idx="23" hasCustomPrompt="1"/>
          </p:nvPr>
        </p:nvSpPr>
        <p:spPr>
          <a:xfrm>
            <a:off x="0" y="7327021"/>
            <a:ext cx="6858000" cy="400774"/>
          </a:xfrm>
        </p:spPr>
        <p:txBody>
          <a:bodyPr wrap="square" lIns="1620000" tIns="180000" rIns="540000" bIns="180000" anchor="ctr" anchorCtr="0">
            <a:noAutofit/>
          </a:bodyPr>
          <a:lstStyle>
            <a:lvl1pPr marL="0" indent="0" algn="r">
              <a:spcAft>
                <a:spcPts val="0"/>
              </a:spcAft>
              <a:buNone/>
              <a:defRPr sz="2000" b="1">
                <a:latin typeface="Nunito" pitchFamily="2" charset="77"/>
              </a:defRPr>
            </a:lvl1pPr>
          </a:lstStyle>
          <a:p>
            <a:pPr lvl="0"/>
            <a:r>
              <a:rPr lang="nb-NO" dirty="0"/>
              <a:t>Navn </a:t>
            </a:r>
            <a:r>
              <a:rPr lang="nb-NO" dirty="0" err="1"/>
              <a:t>Navnesen</a:t>
            </a:r>
            <a:r>
              <a:rPr lang="nb-NO" dirty="0"/>
              <a:t> 20 </a:t>
            </a:r>
            <a:r>
              <a:rPr lang="nb-NO" dirty="0" err="1"/>
              <a:t>pt</a:t>
            </a:r>
            <a:r>
              <a:rPr lang="nb-NO" dirty="0"/>
              <a:t> fet</a:t>
            </a:r>
          </a:p>
        </p:txBody>
      </p:sp>
      <p:sp>
        <p:nvSpPr>
          <p:cNvPr id="5" name="Plassholder for tekst 3">
            <a:extLst>
              <a:ext uri="{FF2B5EF4-FFF2-40B4-BE49-F238E27FC236}">
                <a16:creationId xmlns:a16="http://schemas.microsoft.com/office/drawing/2014/main" id="{A56CA24E-821C-A669-E4B3-8A5433E4CF92}"/>
              </a:ext>
            </a:extLst>
          </p:cNvPr>
          <p:cNvSpPr>
            <a:spLocks noGrp="1"/>
          </p:cNvSpPr>
          <p:nvPr>
            <p:ph type="body" sz="quarter" idx="24" hasCustomPrompt="1"/>
          </p:nvPr>
        </p:nvSpPr>
        <p:spPr>
          <a:xfrm>
            <a:off x="0" y="7681495"/>
            <a:ext cx="6858000" cy="377806"/>
          </a:xfrm>
        </p:spPr>
        <p:txBody>
          <a:bodyPr wrap="square" lIns="1620000" tIns="180000" rIns="540000" bIns="180000" anchor="ctr" anchorCtr="0">
            <a:noAutofit/>
          </a:bodyPr>
          <a:lstStyle>
            <a:lvl1pPr marL="0" indent="0" algn="r">
              <a:spcAft>
                <a:spcPts val="0"/>
              </a:spcAft>
              <a:buNone/>
              <a:defRPr sz="2000" b="0">
                <a:latin typeface="Nunito" pitchFamily="2" charset="77"/>
              </a:defRPr>
            </a:lvl1pPr>
          </a:lstStyle>
          <a:p>
            <a:pPr lvl="0"/>
            <a:r>
              <a:rPr lang="nb-NO" dirty="0"/>
              <a:t>Stilling 20 </a:t>
            </a:r>
            <a:r>
              <a:rPr lang="nb-NO" dirty="0" err="1"/>
              <a:t>pt</a:t>
            </a:r>
            <a:r>
              <a:rPr lang="nb-NO" dirty="0"/>
              <a:t> normal</a:t>
            </a:r>
          </a:p>
        </p:txBody>
      </p:sp>
    </p:spTree>
    <p:extLst>
      <p:ext uri="{BB962C8B-B14F-4D97-AF65-F5344CB8AC3E}">
        <p14:creationId xmlns:p14="http://schemas.microsoft.com/office/powerpoint/2010/main" val="604068024"/>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Stor tekst og grafikk">
    <p:spTree>
      <p:nvGrpSpPr>
        <p:cNvPr id="1" name=""/>
        <p:cNvGrpSpPr/>
        <p:nvPr/>
      </p:nvGrpSpPr>
      <p:grpSpPr>
        <a:xfrm>
          <a:off x="0" y="0"/>
          <a:ext cx="0" cy="0"/>
          <a:chOff x="0" y="0"/>
          <a:chExt cx="0" cy="0"/>
        </a:xfrm>
      </p:grpSpPr>
      <p:sp>
        <p:nvSpPr>
          <p:cNvPr id="2" name="Tittel 4">
            <a:extLst>
              <a:ext uri="{FF2B5EF4-FFF2-40B4-BE49-F238E27FC236}">
                <a16:creationId xmlns:a16="http://schemas.microsoft.com/office/drawing/2014/main" id="{8DFEE44A-B5C7-BD7B-5213-895873880F2F}"/>
              </a:ext>
            </a:extLst>
          </p:cNvPr>
          <p:cNvSpPr>
            <a:spLocks noGrp="1"/>
          </p:cNvSpPr>
          <p:nvPr>
            <p:ph type="title" hasCustomPrompt="1"/>
          </p:nvPr>
        </p:nvSpPr>
        <p:spPr>
          <a:xfrm>
            <a:off x="0" y="2778534"/>
            <a:ext cx="6858000" cy="3015433"/>
          </a:xfrm>
        </p:spPr>
        <p:txBody>
          <a:bodyPr lIns="540000" tIns="540000" rIns="540000" bIns="540000" anchor="ctr" anchorCtr="0">
            <a:spAutoFit/>
          </a:bodyPr>
          <a:lstStyle>
            <a:lvl1pPr>
              <a:lnSpc>
                <a:spcPts val="5001"/>
              </a:lnSpc>
              <a:defRPr sz="4200"/>
            </a:lvl1pPr>
          </a:lstStyle>
          <a:p>
            <a:r>
              <a:rPr lang="nb-NO" dirty="0"/>
              <a:t>Stor tekst 42 </a:t>
            </a:r>
            <a:r>
              <a:rPr lang="nb-NO" dirty="0" err="1"/>
              <a:t>pt</a:t>
            </a:r>
            <a:r>
              <a:rPr lang="nb-NO" dirty="0"/>
              <a:t> fet på lys farget bakgrunn med grafikk</a:t>
            </a:r>
          </a:p>
        </p:txBody>
      </p:sp>
      <p:grpSp>
        <p:nvGrpSpPr>
          <p:cNvPr id="73" name="Group 72">
            <a:extLst>
              <a:ext uri="{FF2B5EF4-FFF2-40B4-BE49-F238E27FC236}">
                <a16:creationId xmlns:a16="http://schemas.microsoft.com/office/drawing/2014/main" id="{A9829B61-18A6-2DC6-D531-E01A823E9D02}"/>
              </a:ext>
            </a:extLst>
          </p:cNvPr>
          <p:cNvGrpSpPr/>
          <p:nvPr userDrawn="1"/>
        </p:nvGrpSpPr>
        <p:grpSpPr>
          <a:xfrm>
            <a:off x="3257997" y="6770913"/>
            <a:ext cx="3600003" cy="1800000"/>
            <a:chOff x="3257997" y="6770913"/>
            <a:chExt cx="3600003" cy="1800000"/>
          </a:xfrm>
        </p:grpSpPr>
        <p:sp>
          <p:nvSpPr>
            <p:cNvPr id="4" name="Freeform 31">
              <a:extLst>
                <a:ext uri="{FF2B5EF4-FFF2-40B4-BE49-F238E27FC236}">
                  <a16:creationId xmlns:a16="http://schemas.microsoft.com/office/drawing/2014/main" id="{332A4F3A-99DF-2210-BFF3-0DC74B952095}"/>
                </a:ext>
                <a:ext uri="{C183D7F6-B498-43B3-948B-1728B52AA6E4}">
                  <adec:decorative xmlns:adec="http://schemas.microsoft.com/office/drawing/2017/decorative" val="1"/>
                </a:ext>
              </a:extLst>
            </p:cNvPr>
            <p:cNvSpPr/>
            <p:nvPr userDrawn="1"/>
          </p:nvSpPr>
          <p:spPr>
            <a:xfrm rot="10800000">
              <a:off x="5057999" y="7670913"/>
              <a:ext cx="900000" cy="90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41468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7" name="Freeform 32">
              <a:extLst>
                <a:ext uri="{FF2B5EF4-FFF2-40B4-BE49-F238E27FC236}">
                  <a16:creationId xmlns:a16="http://schemas.microsoft.com/office/drawing/2014/main" id="{79BE12D9-C75D-4E00-286E-51ADE7E97626}"/>
                </a:ext>
                <a:ext uri="{C183D7F6-B498-43B3-948B-1728B52AA6E4}">
                  <adec:decorative xmlns:adec="http://schemas.microsoft.com/office/drawing/2017/decorative" val="1"/>
                </a:ext>
              </a:extLst>
            </p:cNvPr>
            <p:cNvSpPr/>
            <p:nvPr userDrawn="1"/>
          </p:nvSpPr>
          <p:spPr>
            <a:xfrm rot="16200000">
              <a:off x="4157998" y="7670913"/>
              <a:ext cx="900000" cy="90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009B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9" name="Oval 8">
              <a:extLst>
                <a:ext uri="{FF2B5EF4-FFF2-40B4-BE49-F238E27FC236}">
                  <a16:creationId xmlns:a16="http://schemas.microsoft.com/office/drawing/2014/main" id="{FC7D9D47-74D8-C518-DCA6-7638CD890B56}"/>
                </a:ext>
              </a:extLst>
            </p:cNvPr>
            <p:cNvSpPr/>
            <p:nvPr userDrawn="1"/>
          </p:nvSpPr>
          <p:spPr>
            <a:xfrm>
              <a:off x="5958000" y="7670913"/>
              <a:ext cx="900000" cy="900000"/>
            </a:xfrm>
            <a:prstGeom prst="ellipse">
              <a:avLst/>
            </a:prstGeom>
            <a:solidFill>
              <a:srgbClr val="009B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Rectangle 9">
              <a:extLst>
                <a:ext uri="{FF2B5EF4-FFF2-40B4-BE49-F238E27FC236}">
                  <a16:creationId xmlns:a16="http://schemas.microsoft.com/office/drawing/2014/main" id="{A8C8AACA-5E03-8A00-D8CA-6DBC24B9CB41}"/>
                </a:ext>
              </a:extLst>
            </p:cNvPr>
            <p:cNvSpPr/>
            <p:nvPr userDrawn="1"/>
          </p:nvSpPr>
          <p:spPr>
            <a:xfrm>
              <a:off x="3257997" y="7670913"/>
              <a:ext cx="900000" cy="900000"/>
            </a:xfrm>
            <a:prstGeom prst="rect">
              <a:avLst/>
            </a:prstGeom>
            <a:solidFill>
              <a:srgbClr val="414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 name="Freeform 32">
              <a:extLst>
                <a:ext uri="{FF2B5EF4-FFF2-40B4-BE49-F238E27FC236}">
                  <a16:creationId xmlns:a16="http://schemas.microsoft.com/office/drawing/2014/main" id="{F0D81209-DB4A-B7D2-079A-A6F1D330161A}"/>
                </a:ext>
                <a:ext uri="{C183D7F6-B498-43B3-948B-1728B52AA6E4}">
                  <adec:decorative xmlns:adec="http://schemas.microsoft.com/office/drawing/2017/decorative" val="1"/>
                </a:ext>
              </a:extLst>
            </p:cNvPr>
            <p:cNvSpPr/>
            <p:nvPr userDrawn="1"/>
          </p:nvSpPr>
          <p:spPr>
            <a:xfrm rot="16200000">
              <a:off x="5957999" y="6770913"/>
              <a:ext cx="900000" cy="90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41468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spTree>
    <p:extLst>
      <p:ext uri="{BB962C8B-B14F-4D97-AF65-F5344CB8AC3E}">
        <p14:creationId xmlns:p14="http://schemas.microsoft.com/office/powerpoint/2010/main" val="4118616905"/>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Stor og medium tekst + grafikk">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65AE529F-EBA6-4569-9E5A-02398701829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685937" y="504825"/>
            <a:ext cx="670787" cy="763952"/>
          </a:xfrm>
          <a:prstGeom prst="rect">
            <a:avLst/>
          </a:prstGeom>
        </p:spPr>
      </p:pic>
      <p:sp>
        <p:nvSpPr>
          <p:cNvPr id="13" name="Tittel 4">
            <a:extLst>
              <a:ext uri="{FF2B5EF4-FFF2-40B4-BE49-F238E27FC236}">
                <a16:creationId xmlns:a16="http://schemas.microsoft.com/office/drawing/2014/main" id="{CA851B38-1E8C-D835-D312-84DF500E5C73}"/>
              </a:ext>
            </a:extLst>
          </p:cNvPr>
          <p:cNvSpPr>
            <a:spLocks noGrp="1"/>
          </p:cNvSpPr>
          <p:nvPr>
            <p:ph type="title" hasCustomPrompt="1"/>
          </p:nvPr>
        </p:nvSpPr>
        <p:spPr>
          <a:xfrm>
            <a:off x="0" y="1608539"/>
            <a:ext cx="6858000" cy="2677711"/>
          </a:xfrm>
        </p:spPr>
        <p:txBody>
          <a:bodyPr lIns="540000" tIns="540000" rIns="540000" bIns="270000" anchor="b" anchorCtr="0">
            <a:noAutofit/>
          </a:bodyPr>
          <a:lstStyle>
            <a:lvl1pPr>
              <a:lnSpc>
                <a:spcPts val="5001"/>
              </a:lnSpc>
              <a:defRPr sz="4200"/>
            </a:lvl1pPr>
          </a:lstStyle>
          <a:p>
            <a:r>
              <a:rPr lang="nb-NO" dirty="0"/>
              <a:t>Stor tekst 42 </a:t>
            </a:r>
            <a:r>
              <a:rPr lang="nb-NO" dirty="0" err="1"/>
              <a:t>pt</a:t>
            </a:r>
            <a:r>
              <a:rPr lang="nb-NO" dirty="0"/>
              <a:t> fet på lys farget bakgrunn</a:t>
            </a:r>
          </a:p>
        </p:txBody>
      </p:sp>
      <p:sp>
        <p:nvSpPr>
          <p:cNvPr id="14" name="Plassholder for tekst 3">
            <a:extLst>
              <a:ext uri="{FF2B5EF4-FFF2-40B4-BE49-F238E27FC236}">
                <a16:creationId xmlns:a16="http://schemas.microsoft.com/office/drawing/2014/main" id="{4F7AA00B-0899-7772-2C08-992B63BF0136}"/>
              </a:ext>
            </a:extLst>
          </p:cNvPr>
          <p:cNvSpPr>
            <a:spLocks noGrp="1"/>
          </p:cNvSpPr>
          <p:nvPr>
            <p:ph type="body" sz="quarter" idx="23" hasCustomPrompt="1"/>
          </p:nvPr>
        </p:nvSpPr>
        <p:spPr>
          <a:xfrm>
            <a:off x="0" y="4313980"/>
            <a:ext cx="5760000" cy="3186004"/>
          </a:xfrm>
        </p:spPr>
        <p:txBody>
          <a:bodyPr lIns="540000" tIns="270000" rIns="360000" bIns="270000" anchor="ctr" anchorCtr="0">
            <a:noAutofit/>
          </a:bodyPr>
          <a:lstStyle>
            <a:lvl1pPr marL="0" indent="0">
              <a:buNone/>
              <a:defRPr sz="3200">
                <a:latin typeface="Nunito" pitchFamily="2" charset="77"/>
              </a:defRPr>
            </a:lvl1pPr>
          </a:lstStyle>
          <a:p>
            <a:pPr marL="0" marR="0" lvl="0" indent="0" algn="l" defTabSz="914411" rtl="0" eaLnBrk="1" fontAlgn="auto" latinLnBrk="0" hangingPunct="1">
              <a:lnSpc>
                <a:spcPct val="100000"/>
              </a:lnSpc>
              <a:spcBef>
                <a:spcPts val="0"/>
              </a:spcBef>
              <a:spcAft>
                <a:spcPts val="600"/>
              </a:spcAft>
              <a:buClrTx/>
              <a:buSzTx/>
              <a:buFont typeface="Arial" panose="020B0604020202020204" pitchFamily="34" charset="0"/>
              <a:buNone/>
              <a:tabLst/>
              <a:defRPr/>
            </a:pPr>
            <a:r>
              <a:rPr lang="nb-NO" dirty="0"/>
              <a:t>Medium tekst 32 </a:t>
            </a:r>
            <a:r>
              <a:rPr lang="nb-NO" dirty="0" err="1"/>
              <a:t>pt</a:t>
            </a:r>
            <a:r>
              <a:rPr lang="nb-NO" dirty="0"/>
              <a:t> normal</a:t>
            </a:r>
          </a:p>
        </p:txBody>
      </p:sp>
      <p:grpSp>
        <p:nvGrpSpPr>
          <p:cNvPr id="8" name="Group 7">
            <a:extLst>
              <a:ext uri="{FF2B5EF4-FFF2-40B4-BE49-F238E27FC236}">
                <a16:creationId xmlns:a16="http://schemas.microsoft.com/office/drawing/2014/main" id="{C031BDB8-3FC3-4A78-A817-827B49C2BEAF}"/>
              </a:ext>
            </a:extLst>
          </p:cNvPr>
          <p:cNvGrpSpPr>
            <a:grpSpLocks noChangeAspect="1"/>
          </p:cNvGrpSpPr>
          <p:nvPr userDrawn="1"/>
        </p:nvGrpSpPr>
        <p:grpSpPr>
          <a:xfrm rot="16200000" flipH="1">
            <a:off x="3671998" y="5384911"/>
            <a:ext cx="4248004" cy="2124000"/>
            <a:chOff x="2537996" y="6410913"/>
            <a:chExt cx="4320004" cy="2160000"/>
          </a:xfrm>
        </p:grpSpPr>
        <p:sp>
          <p:nvSpPr>
            <p:cNvPr id="9" name="Freeform 31">
              <a:extLst>
                <a:ext uri="{FF2B5EF4-FFF2-40B4-BE49-F238E27FC236}">
                  <a16:creationId xmlns:a16="http://schemas.microsoft.com/office/drawing/2014/main" id="{9A52B43B-26C4-B2E7-FB0A-A60811BCFE4E}"/>
                </a:ext>
                <a:ext uri="{C183D7F6-B498-43B3-948B-1728B52AA6E4}">
                  <adec:decorative xmlns:adec="http://schemas.microsoft.com/office/drawing/2017/decorative" val="1"/>
                </a:ext>
              </a:extLst>
            </p:cNvPr>
            <p:cNvSpPr/>
            <p:nvPr userDrawn="1"/>
          </p:nvSpPr>
          <p:spPr>
            <a:xfrm rot="10800000">
              <a:off x="4697999" y="749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41468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10" name="Freeform 32">
              <a:extLst>
                <a:ext uri="{FF2B5EF4-FFF2-40B4-BE49-F238E27FC236}">
                  <a16:creationId xmlns:a16="http://schemas.microsoft.com/office/drawing/2014/main" id="{00625D11-2B7A-B5F6-1C90-639C551F87A9}"/>
                </a:ext>
                <a:ext uri="{C183D7F6-B498-43B3-948B-1728B52AA6E4}">
                  <adec:decorative xmlns:adec="http://schemas.microsoft.com/office/drawing/2017/decorative" val="1"/>
                </a:ext>
              </a:extLst>
            </p:cNvPr>
            <p:cNvSpPr/>
            <p:nvPr userDrawn="1"/>
          </p:nvSpPr>
          <p:spPr>
            <a:xfrm rot="16200000">
              <a:off x="3617997" y="749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009B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11" name="Oval 10">
              <a:extLst>
                <a:ext uri="{FF2B5EF4-FFF2-40B4-BE49-F238E27FC236}">
                  <a16:creationId xmlns:a16="http://schemas.microsoft.com/office/drawing/2014/main" id="{F5FFA4A8-04D4-38CB-4719-6CBB63EEFF69}"/>
                </a:ext>
              </a:extLst>
            </p:cNvPr>
            <p:cNvSpPr/>
            <p:nvPr userDrawn="1"/>
          </p:nvSpPr>
          <p:spPr>
            <a:xfrm>
              <a:off x="5778000" y="7490913"/>
              <a:ext cx="1080000" cy="1080000"/>
            </a:xfrm>
            <a:prstGeom prst="ellipse">
              <a:avLst/>
            </a:prstGeom>
            <a:solidFill>
              <a:srgbClr val="009B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 name="Rectangle 14">
              <a:extLst>
                <a:ext uri="{FF2B5EF4-FFF2-40B4-BE49-F238E27FC236}">
                  <a16:creationId xmlns:a16="http://schemas.microsoft.com/office/drawing/2014/main" id="{9961607D-7039-51AC-B179-14F024B1169A}"/>
                </a:ext>
              </a:extLst>
            </p:cNvPr>
            <p:cNvSpPr/>
            <p:nvPr userDrawn="1"/>
          </p:nvSpPr>
          <p:spPr>
            <a:xfrm>
              <a:off x="2537996" y="7490913"/>
              <a:ext cx="1080000" cy="1080000"/>
            </a:xfrm>
            <a:prstGeom prst="rect">
              <a:avLst/>
            </a:prstGeom>
            <a:solidFill>
              <a:srgbClr val="414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Freeform 32">
              <a:extLst>
                <a:ext uri="{FF2B5EF4-FFF2-40B4-BE49-F238E27FC236}">
                  <a16:creationId xmlns:a16="http://schemas.microsoft.com/office/drawing/2014/main" id="{513FFF3F-7D45-CECE-A486-9FC8D6D72529}"/>
                </a:ext>
                <a:ext uri="{C183D7F6-B498-43B3-948B-1728B52AA6E4}">
                  <adec:decorative xmlns:adec="http://schemas.microsoft.com/office/drawing/2017/decorative" val="1"/>
                </a:ext>
              </a:extLst>
            </p:cNvPr>
            <p:cNvSpPr/>
            <p:nvPr userDrawn="1"/>
          </p:nvSpPr>
          <p:spPr>
            <a:xfrm rot="16200000">
              <a:off x="5777999" y="641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41468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spTree>
    <p:extLst>
      <p:ext uri="{BB962C8B-B14F-4D97-AF65-F5344CB8AC3E}">
        <p14:creationId xmlns:p14="http://schemas.microsoft.com/office/powerpoint/2010/main" val="2280202362"/>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Stor og medium teks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1945BD24-39A9-90FD-5737-44528FE54D7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685937" y="504825"/>
            <a:ext cx="670787" cy="763952"/>
          </a:xfrm>
          <a:prstGeom prst="rect">
            <a:avLst/>
          </a:prstGeom>
        </p:spPr>
      </p:pic>
      <p:sp>
        <p:nvSpPr>
          <p:cNvPr id="4" name="Tittel 4">
            <a:extLst>
              <a:ext uri="{FF2B5EF4-FFF2-40B4-BE49-F238E27FC236}">
                <a16:creationId xmlns:a16="http://schemas.microsoft.com/office/drawing/2014/main" id="{D940F2EC-68A3-E806-774F-18BD8C787DC5}"/>
              </a:ext>
            </a:extLst>
          </p:cNvPr>
          <p:cNvSpPr>
            <a:spLocks noGrp="1"/>
          </p:cNvSpPr>
          <p:nvPr>
            <p:ph type="title" hasCustomPrompt="1"/>
          </p:nvPr>
        </p:nvSpPr>
        <p:spPr>
          <a:xfrm>
            <a:off x="0" y="1608539"/>
            <a:ext cx="6858000" cy="2676917"/>
          </a:xfrm>
        </p:spPr>
        <p:txBody>
          <a:bodyPr lIns="540000" tIns="540000" rIns="540000" bIns="270000" anchor="b" anchorCtr="0">
            <a:noAutofit/>
          </a:bodyPr>
          <a:lstStyle>
            <a:lvl1pPr>
              <a:lnSpc>
                <a:spcPts val="5001"/>
              </a:lnSpc>
              <a:defRPr sz="4200"/>
            </a:lvl1pPr>
          </a:lstStyle>
          <a:p>
            <a:r>
              <a:rPr lang="nb-NO" dirty="0"/>
              <a:t>Stor tekst 42 </a:t>
            </a:r>
            <a:r>
              <a:rPr lang="nb-NO" dirty="0" err="1"/>
              <a:t>pt</a:t>
            </a:r>
            <a:r>
              <a:rPr lang="nb-NO" dirty="0"/>
              <a:t> fet på lys farget bakgrunn</a:t>
            </a:r>
          </a:p>
        </p:txBody>
      </p:sp>
      <p:sp>
        <p:nvSpPr>
          <p:cNvPr id="11" name="Plassholder for tekst 3">
            <a:extLst>
              <a:ext uri="{FF2B5EF4-FFF2-40B4-BE49-F238E27FC236}">
                <a16:creationId xmlns:a16="http://schemas.microsoft.com/office/drawing/2014/main" id="{F47D2C99-A6D8-E9DE-0695-3974A872087E}"/>
              </a:ext>
            </a:extLst>
          </p:cNvPr>
          <p:cNvSpPr>
            <a:spLocks noGrp="1"/>
          </p:cNvSpPr>
          <p:nvPr>
            <p:ph type="body" sz="quarter" idx="23" hasCustomPrompt="1"/>
          </p:nvPr>
        </p:nvSpPr>
        <p:spPr>
          <a:xfrm>
            <a:off x="0" y="4294383"/>
            <a:ext cx="6858000" cy="1341130"/>
          </a:xfrm>
        </p:spPr>
        <p:txBody>
          <a:bodyPr lIns="540000" tIns="270000" rIns="540000" bIns="540000" anchor="t" anchorCtr="0">
            <a:spAutoFit/>
          </a:bodyPr>
          <a:lstStyle>
            <a:lvl1pPr marL="0" indent="0">
              <a:buNone/>
              <a:defRPr sz="3200">
                <a:latin typeface="Nunito" pitchFamily="2" charset="77"/>
              </a:defRPr>
            </a:lvl1pPr>
          </a:lstStyle>
          <a:p>
            <a:pPr marL="0" marR="0" lvl="0" indent="0" algn="l" defTabSz="914411" rtl="0" eaLnBrk="1" fontAlgn="auto" latinLnBrk="0" hangingPunct="1">
              <a:lnSpc>
                <a:spcPct val="100000"/>
              </a:lnSpc>
              <a:spcBef>
                <a:spcPts val="0"/>
              </a:spcBef>
              <a:spcAft>
                <a:spcPts val="600"/>
              </a:spcAft>
              <a:buClrTx/>
              <a:buSzTx/>
              <a:buFont typeface="Arial" panose="020B0604020202020204" pitchFamily="34" charset="0"/>
              <a:buNone/>
              <a:tabLst/>
              <a:defRPr/>
            </a:pPr>
            <a:r>
              <a:rPr lang="nb-NO" dirty="0"/>
              <a:t>Medium tekst 32 </a:t>
            </a:r>
            <a:r>
              <a:rPr lang="nb-NO" dirty="0" err="1"/>
              <a:t>pt</a:t>
            </a:r>
            <a:r>
              <a:rPr lang="nb-NO" dirty="0"/>
              <a:t> normal</a:t>
            </a:r>
          </a:p>
        </p:txBody>
      </p:sp>
    </p:spTree>
    <p:extLst>
      <p:ext uri="{BB962C8B-B14F-4D97-AF65-F5344CB8AC3E}">
        <p14:creationId xmlns:p14="http://schemas.microsoft.com/office/powerpoint/2010/main" val="1722119521"/>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Stor tekst">
    <p:spTree>
      <p:nvGrpSpPr>
        <p:cNvPr id="1" name=""/>
        <p:cNvGrpSpPr/>
        <p:nvPr/>
      </p:nvGrpSpPr>
      <p:grpSpPr>
        <a:xfrm>
          <a:off x="0" y="0"/>
          <a:ext cx="0" cy="0"/>
          <a:chOff x="0" y="0"/>
          <a:chExt cx="0" cy="0"/>
        </a:xfrm>
      </p:grpSpPr>
      <p:sp>
        <p:nvSpPr>
          <p:cNvPr id="2" name="Tittel 4">
            <a:extLst>
              <a:ext uri="{FF2B5EF4-FFF2-40B4-BE49-F238E27FC236}">
                <a16:creationId xmlns:a16="http://schemas.microsoft.com/office/drawing/2014/main" id="{8DFEE44A-B5C7-BD7B-5213-895873880F2F}"/>
              </a:ext>
            </a:extLst>
          </p:cNvPr>
          <p:cNvSpPr>
            <a:spLocks noGrp="1"/>
          </p:cNvSpPr>
          <p:nvPr>
            <p:ph type="title" hasCustomPrompt="1"/>
          </p:nvPr>
        </p:nvSpPr>
        <p:spPr>
          <a:xfrm>
            <a:off x="0" y="3095287"/>
            <a:ext cx="6858000" cy="2381926"/>
          </a:xfrm>
        </p:spPr>
        <p:txBody>
          <a:bodyPr lIns="540000" tIns="540000" rIns="540000" bIns="540000" anchor="ctr" anchorCtr="0">
            <a:spAutoFit/>
          </a:bodyPr>
          <a:lstStyle>
            <a:lvl1pPr>
              <a:lnSpc>
                <a:spcPts val="5001"/>
              </a:lnSpc>
              <a:defRPr sz="4200"/>
            </a:lvl1pPr>
          </a:lstStyle>
          <a:p>
            <a:r>
              <a:rPr lang="nb-NO" dirty="0"/>
              <a:t>Stor tekst 42 </a:t>
            </a:r>
            <a:r>
              <a:rPr lang="nb-NO" dirty="0" err="1"/>
              <a:t>pt</a:t>
            </a:r>
            <a:r>
              <a:rPr lang="nb-NO" dirty="0"/>
              <a:t> fet på lys farget bakgrunn</a:t>
            </a:r>
          </a:p>
        </p:txBody>
      </p:sp>
      <p:pic>
        <p:nvPicPr>
          <p:cNvPr id="3" name="Graphic 4">
            <a:extLst>
              <a:ext uri="{FF2B5EF4-FFF2-40B4-BE49-F238E27FC236}">
                <a16:creationId xmlns:a16="http://schemas.microsoft.com/office/drawing/2014/main" id="{42580A8D-4CF0-F28B-5B9C-1571C5142B6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685937" y="504825"/>
            <a:ext cx="670787" cy="763952"/>
          </a:xfrm>
          <a:prstGeom prst="rect">
            <a:avLst/>
          </a:prstGeom>
        </p:spPr>
      </p:pic>
    </p:spTree>
    <p:extLst>
      <p:ext uri="{BB962C8B-B14F-4D97-AF65-F5344CB8AC3E}">
        <p14:creationId xmlns:p14="http://schemas.microsoft.com/office/powerpoint/2010/main" val="323691172"/>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Medium tekst">
    <p:spTree>
      <p:nvGrpSpPr>
        <p:cNvPr id="1" name=""/>
        <p:cNvGrpSpPr/>
        <p:nvPr/>
      </p:nvGrpSpPr>
      <p:grpSpPr>
        <a:xfrm>
          <a:off x="0" y="0"/>
          <a:ext cx="0" cy="0"/>
          <a:chOff x="0" y="0"/>
          <a:chExt cx="0" cy="0"/>
        </a:xfrm>
      </p:grpSpPr>
      <p:sp>
        <p:nvSpPr>
          <p:cNvPr id="2" name="Tittel 4">
            <a:extLst>
              <a:ext uri="{FF2B5EF4-FFF2-40B4-BE49-F238E27FC236}">
                <a16:creationId xmlns:a16="http://schemas.microsoft.com/office/drawing/2014/main" id="{29F49B21-8F4D-0546-59EB-167B11B6E23C}"/>
              </a:ext>
            </a:extLst>
          </p:cNvPr>
          <p:cNvSpPr>
            <a:spLocks noGrp="1"/>
          </p:cNvSpPr>
          <p:nvPr>
            <p:ph type="title" hasCustomPrompt="1"/>
          </p:nvPr>
        </p:nvSpPr>
        <p:spPr>
          <a:xfrm>
            <a:off x="0" y="2124472"/>
            <a:ext cx="6858000" cy="4259363"/>
          </a:xfrm>
        </p:spPr>
        <p:txBody>
          <a:bodyPr lIns="540000" tIns="540000" rIns="540000" bIns="540000" anchor="ctr" anchorCtr="0">
            <a:spAutoFit/>
          </a:bodyPr>
          <a:lstStyle>
            <a:lvl1pPr>
              <a:lnSpc>
                <a:spcPts val="5001"/>
              </a:lnSpc>
              <a:defRPr sz="3200" b="0"/>
            </a:lvl1pPr>
          </a:lstStyle>
          <a:p>
            <a:r>
              <a:rPr lang="nb-NO" sz="3200" b="0" dirty="0"/>
              <a:t>Medium tekst 32 </a:t>
            </a:r>
            <a:r>
              <a:rPr lang="nb-NO" sz="3200" b="0" dirty="0" err="1"/>
              <a:t>pt</a:t>
            </a:r>
            <a:r>
              <a:rPr lang="nb-NO" sz="3200" b="0" dirty="0"/>
              <a:t> normal på lys farget bakgrunn. Unngå teksttunge sider. Bruk maks sju tekstlinjer. Forsøk heller å dele innholdet ditt over flere sider.</a:t>
            </a:r>
          </a:p>
        </p:txBody>
      </p:sp>
    </p:spTree>
    <p:extLst>
      <p:ext uri="{BB962C8B-B14F-4D97-AF65-F5344CB8AC3E}">
        <p14:creationId xmlns:p14="http://schemas.microsoft.com/office/powerpoint/2010/main" val="3625503616"/>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ekst + bilde halv">
    <p:spTree>
      <p:nvGrpSpPr>
        <p:cNvPr id="1" name=""/>
        <p:cNvGrpSpPr/>
        <p:nvPr/>
      </p:nvGrpSpPr>
      <p:grpSpPr>
        <a:xfrm>
          <a:off x="0" y="0"/>
          <a:ext cx="0" cy="0"/>
          <a:chOff x="0" y="0"/>
          <a:chExt cx="0" cy="0"/>
        </a:xfrm>
      </p:grpSpPr>
      <p:sp>
        <p:nvSpPr>
          <p:cNvPr id="9" name="Tittel 4">
            <a:extLst>
              <a:ext uri="{FF2B5EF4-FFF2-40B4-BE49-F238E27FC236}">
                <a16:creationId xmlns:a16="http://schemas.microsoft.com/office/drawing/2014/main" id="{D0549CB6-79B6-EC8E-EC27-223CBE431E03}"/>
              </a:ext>
            </a:extLst>
          </p:cNvPr>
          <p:cNvSpPr>
            <a:spLocks noGrp="1"/>
          </p:cNvSpPr>
          <p:nvPr>
            <p:ph type="title" hasCustomPrompt="1"/>
          </p:nvPr>
        </p:nvSpPr>
        <p:spPr>
          <a:xfrm>
            <a:off x="0" y="4314361"/>
            <a:ext cx="6858000" cy="3782312"/>
          </a:xfrm>
        </p:spPr>
        <p:txBody>
          <a:bodyPr lIns="540000" tIns="540000" rIns="540000" bIns="270000" anchor="ctr" anchorCtr="0">
            <a:noAutofit/>
          </a:bodyPr>
          <a:lstStyle>
            <a:lvl1pPr>
              <a:lnSpc>
                <a:spcPct val="100000"/>
              </a:lnSpc>
              <a:spcAft>
                <a:spcPts val="200"/>
              </a:spcAft>
              <a:defRPr sz="3200"/>
            </a:lvl1pPr>
          </a:lstStyle>
          <a:p>
            <a:r>
              <a:rPr lang="nb-NO" dirty="0"/>
              <a:t>Medium tekst 32 </a:t>
            </a:r>
            <a:r>
              <a:rPr lang="nb-NO" dirty="0" err="1"/>
              <a:t>pt</a:t>
            </a:r>
            <a:r>
              <a:rPr lang="nb-NO" dirty="0"/>
              <a:t> fet på lys farget bakgrunn</a:t>
            </a:r>
          </a:p>
        </p:txBody>
      </p:sp>
      <p:sp>
        <p:nvSpPr>
          <p:cNvPr id="8" name="Plassholder for bilde 11">
            <a:extLst>
              <a:ext uri="{FF2B5EF4-FFF2-40B4-BE49-F238E27FC236}">
                <a16:creationId xmlns:a16="http://schemas.microsoft.com/office/drawing/2014/main" id="{86D10D41-8134-8ADF-305D-DD2D6D1897E7}"/>
              </a:ext>
            </a:extLst>
          </p:cNvPr>
          <p:cNvSpPr>
            <a:spLocks noGrp="1"/>
          </p:cNvSpPr>
          <p:nvPr>
            <p:ph type="pic" sz="quarter" idx="16"/>
          </p:nvPr>
        </p:nvSpPr>
        <p:spPr>
          <a:xfrm>
            <a:off x="-2517" y="0"/>
            <a:ext cx="6858000" cy="4285457"/>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4" name="Text Placeholder 4">
            <a:extLst>
              <a:ext uri="{FF2B5EF4-FFF2-40B4-BE49-F238E27FC236}">
                <a16:creationId xmlns:a16="http://schemas.microsoft.com/office/drawing/2014/main" id="{F855FA57-E5F2-4834-D581-42A224CFEE39}"/>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10" name="Group 9">
            <a:extLst>
              <a:ext uri="{FF2B5EF4-FFF2-40B4-BE49-F238E27FC236}">
                <a16:creationId xmlns:a16="http://schemas.microsoft.com/office/drawing/2014/main" id="{67BD99B4-614F-327A-4C17-86C444E70E21}"/>
              </a:ext>
            </a:extLst>
          </p:cNvPr>
          <p:cNvGrpSpPr/>
          <p:nvPr userDrawn="1"/>
        </p:nvGrpSpPr>
        <p:grpSpPr>
          <a:xfrm>
            <a:off x="7086600" y="8925"/>
            <a:ext cx="4535424" cy="8561987"/>
            <a:chOff x="7086600" y="8925"/>
            <a:chExt cx="4535424" cy="8561987"/>
          </a:xfrm>
        </p:grpSpPr>
        <p:sp>
          <p:nvSpPr>
            <p:cNvPr id="11" name="TextBox 10">
              <a:extLst>
                <a:ext uri="{FF2B5EF4-FFF2-40B4-BE49-F238E27FC236}">
                  <a16:creationId xmlns:a16="http://schemas.microsoft.com/office/drawing/2014/main" id="{9F50ABAF-81E0-4BB1-B290-DB1607A5B23E}"/>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2" name="TextBox 11">
              <a:extLst>
                <a:ext uri="{FF2B5EF4-FFF2-40B4-BE49-F238E27FC236}">
                  <a16:creationId xmlns:a16="http://schemas.microsoft.com/office/drawing/2014/main" id="{B555C374-D62B-8304-F003-0558EA7096A6}"/>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3" name="TextBox 12">
              <a:extLst>
                <a:ext uri="{FF2B5EF4-FFF2-40B4-BE49-F238E27FC236}">
                  <a16:creationId xmlns:a16="http://schemas.microsoft.com/office/drawing/2014/main" id="{1018353D-214F-4D8D-34D5-60687482B284}"/>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2" name="Picture Placeholder 11">
            <a:extLst>
              <a:ext uri="{FF2B5EF4-FFF2-40B4-BE49-F238E27FC236}">
                <a16:creationId xmlns:a16="http://schemas.microsoft.com/office/drawing/2014/main" id="{4E009186-A7E7-ACE7-9F75-4AAA3AB505E5}"/>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3" name="Picture Placeholder 11">
            <a:extLst>
              <a:ext uri="{FF2B5EF4-FFF2-40B4-BE49-F238E27FC236}">
                <a16:creationId xmlns:a16="http://schemas.microsoft.com/office/drawing/2014/main" id="{7B5DF80B-D5A3-B5F0-5B39-0EFC727EA867}"/>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3834267008"/>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ekst + bilde 2/3">
    <p:spTree>
      <p:nvGrpSpPr>
        <p:cNvPr id="1" name=""/>
        <p:cNvGrpSpPr/>
        <p:nvPr/>
      </p:nvGrpSpPr>
      <p:grpSpPr>
        <a:xfrm>
          <a:off x="0" y="0"/>
          <a:ext cx="0" cy="0"/>
          <a:chOff x="0" y="0"/>
          <a:chExt cx="0" cy="0"/>
        </a:xfrm>
      </p:grpSpPr>
      <p:sp>
        <p:nvSpPr>
          <p:cNvPr id="9" name="Tittel 4">
            <a:extLst>
              <a:ext uri="{FF2B5EF4-FFF2-40B4-BE49-F238E27FC236}">
                <a16:creationId xmlns:a16="http://schemas.microsoft.com/office/drawing/2014/main" id="{D0549CB6-79B6-EC8E-EC27-223CBE431E03}"/>
              </a:ext>
            </a:extLst>
          </p:cNvPr>
          <p:cNvSpPr>
            <a:spLocks noGrp="1"/>
          </p:cNvSpPr>
          <p:nvPr>
            <p:ph type="title" hasCustomPrompt="1"/>
          </p:nvPr>
        </p:nvSpPr>
        <p:spPr>
          <a:xfrm>
            <a:off x="0" y="5713200"/>
            <a:ext cx="6858000" cy="2383473"/>
          </a:xfrm>
        </p:spPr>
        <p:txBody>
          <a:bodyPr lIns="540000" tIns="540000" rIns="540000" bIns="270000" anchor="ctr" anchorCtr="0">
            <a:noAutofit/>
          </a:bodyPr>
          <a:lstStyle>
            <a:lvl1pPr>
              <a:lnSpc>
                <a:spcPct val="100000"/>
              </a:lnSpc>
              <a:spcAft>
                <a:spcPts val="200"/>
              </a:spcAft>
              <a:defRPr sz="3200"/>
            </a:lvl1pPr>
          </a:lstStyle>
          <a:p>
            <a:r>
              <a:rPr lang="nb-NO" dirty="0"/>
              <a:t>Medium tekst 32 </a:t>
            </a:r>
            <a:r>
              <a:rPr lang="nb-NO" dirty="0" err="1"/>
              <a:t>pt</a:t>
            </a:r>
            <a:r>
              <a:rPr lang="nb-NO" dirty="0"/>
              <a:t> fet på lys farget bakgrunn</a:t>
            </a:r>
          </a:p>
        </p:txBody>
      </p:sp>
      <p:sp>
        <p:nvSpPr>
          <p:cNvPr id="8" name="Plassholder for bilde 11">
            <a:extLst>
              <a:ext uri="{FF2B5EF4-FFF2-40B4-BE49-F238E27FC236}">
                <a16:creationId xmlns:a16="http://schemas.microsoft.com/office/drawing/2014/main" id="{86D10D41-8134-8ADF-305D-DD2D6D1897E7}"/>
              </a:ext>
            </a:extLst>
          </p:cNvPr>
          <p:cNvSpPr>
            <a:spLocks noGrp="1"/>
          </p:cNvSpPr>
          <p:nvPr>
            <p:ph type="pic" sz="quarter" idx="16"/>
          </p:nvPr>
        </p:nvSpPr>
        <p:spPr>
          <a:xfrm>
            <a:off x="-2517" y="0"/>
            <a:ext cx="6858000" cy="5713200"/>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5" name="Text Placeholder 4">
            <a:extLst>
              <a:ext uri="{FF2B5EF4-FFF2-40B4-BE49-F238E27FC236}">
                <a16:creationId xmlns:a16="http://schemas.microsoft.com/office/drawing/2014/main" id="{11EA2637-2ED4-5516-8B55-1427533DCB2F}"/>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12" name="Group 11">
            <a:extLst>
              <a:ext uri="{FF2B5EF4-FFF2-40B4-BE49-F238E27FC236}">
                <a16:creationId xmlns:a16="http://schemas.microsoft.com/office/drawing/2014/main" id="{DDCB54A7-C631-2B44-E8A3-0A6BE39394CF}"/>
              </a:ext>
            </a:extLst>
          </p:cNvPr>
          <p:cNvGrpSpPr/>
          <p:nvPr userDrawn="1"/>
        </p:nvGrpSpPr>
        <p:grpSpPr>
          <a:xfrm>
            <a:off x="7086600" y="8925"/>
            <a:ext cx="4535424" cy="8561987"/>
            <a:chOff x="7086600" y="8925"/>
            <a:chExt cx="4535424" cy="8561987"/>
          </a:xfrm>
        </p:grpSpPr>
        <p:sp>
          <p:nvSpPr>
            <p:cNvPr id="13" name="TextBox 12">
              <a:extLst>
                <a:ext uri="{FF2B5EF4-FFF2-40B4-BE49-F238E27FC236}">
                  <a16:creationId xmlns:a16="http://schemas.microsoft.com/office/drawing/2014/main" id="{460DBFE2-D374-C322-3E46-03810E48789B}"/>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4" name="TextBox 13">
              <a:extLst>
                <a:ext uri="{FF2B5EF4-FFF2-40B4-BE49-F238E27FC236}">
                  <a16:creationId xmlns:a16="http://schemas.microsoft.com/office/drawing/2014/main" id="{7B700B74-CB8B-8CC8-59A3-D0E13927AD69}"/>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5" name="TextBox 14">
              <a:extLst>
                <a:ext uri="{FF2B5EF4-FFF2-40B4-BE49-F238E27FC236}">
                  <a16:creationId xmlns:a16="http://schemas.microsoft.com/office/drawing/2014/main" id="{DAEE9DF4-8D09-4165-28B8-F2B9C48DE88C}"/>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2" name="Picture Placeholder 11">
            <a:extLst>
              <a:ext uri="{FF2B5EF4-FFF2-40B4-BE49-F238E27FC236}">
                <a16:creationId xmlns:a16="http://schemas.microsoft.com/office/drawing/2014/main" id="{AAB861F3-8E55-0E2C-64EA-F25B18C8A11D}"/>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3" name="Picture Placeholder 11">
            <a:extLst>
              <a:ext uri="{FF2B5EF4-FFF2-40B4-BE49-F238E27FC236}">
                <a16:creationId xmlns:a16="http://schemas.microsoft.com/office/drawing/2014/main" id="{8D74F43A-64AA-9935-B8B2-4998B611B94B}"/>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3781316061"/>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ekst + bilde i kvart sirkel">
    <p:spTree>
      <p:nvGrpSpPr>
        <p:cNvPr id="1" name=""/>
        <p:cNvGrpSpPr/>
        <p:nvPr/>
      </p:nvGrpSpPr>
      <p:grpSpPr>
        <a:xfrm>
          <a:off x="0" y="0"/>
          <a:ext cx="0" cy="0"/>
          <a:chOff x="0" y="0"/>
          <a:chExt cx="0" cy="0"/>
        </a:xfrm>
      </p:grpSpPr>
      <p:sp>
        <p:nvSpPr>
          <p:cNvPr id="9" name="Tittel 4">
            <a:extLst>
              <a:ext uri="{FF2B5EF4-FFF2-40B4-BE49-F238E27FC236}">
                <a16:creationId xmlns:a16="http://schemas.microsoft.com/office/drawing/2014/main" id="{0F5B8B20-74DC-6A1F-D10C-D3DB7D681732}"/>
              </a:ext>
            </a:extLst>
          </p:cNvPr>
          <p:cNvSpPr>
            <a:spLocks noGrp="1"/>
          </p:cNvSpPr>
          <p:nvPr>
            <p:ph type="title" hasCustomPrompt="1"/>
          </p:nvPr>
        </p:nvSpPr>
        <p:spPr>
          <a:xfrm>
            <a:off x="0" y="6308927"/>
            <a:ext cx="6858000" cy="1793672"/>
          </a:xfrm>
        </p:spPr>
        <p:txBody>
          <a:bodyPr lIns="540000" tIns="270000" rIns="540000" bIns="270000" anchor="ctr" anchorCtr="0">
            <a:noAutofit/>
          </a:bodyPr>
          <a:lstStyle>
            <a:lvl1pPr>
              <a:lnSpc>
                <a:spcPct val="100000"/>
              </a:lnSpc>
              <a:spcAft>
                <a:spcPts val="400"/>
              </a:spcAft>
              <a:defRPr sz="3200"/>
            </a:lvl1pPr>
          </a:lstStyle>
          <a:p>
            <a:r>
              <a:rPr lang="nb-NO" dirty="0"/>
              <a:t>Medium tekst 32 </a:t>
            </a:r>
            <a:r>
              <a:rPr lang="nb-NO" dirty="0" err="1"/>
              <a:t>pt</a:t>
            </a:r>
            <a:r>
              <a:rPr lang="nb-NO" dirty="0"/>
              <a:t> fet på lys bakgrunn</a:t>
            </a:r>
          </a:p>
        </p:txBody>
      </p:sp>
      <p:sp>
        <p:nvSpPr>
          <p:cNvPr id="5" name="Text Placeholder 4">
            <a:extLst>
              <a:ext uri="{FF2B5EF4-FFF2-40B4-BE49-F238E27FC236}">
                <a16:creationId xmlns:a16="http://schemas.microsoft.com/office/drawing/2014/main" id="{C5B59C35-73D7-1B96-2792-B4E75BC072EE}"/>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12" name="Group 11">
            <a:extLst>
              <a:ext uri="{FF2B5EF4-FFF2-40B4-BE49-F238E27FC236}">
                <a16:creationId xmlns:a16="http://schemas.microsoft.com/office/drawing/2014/main" id="{75718092-9EFA-BAE4-E4A0-8B480BF389C8}"/>
              </a:ext>
            </a:extLst>
          </p:cNvPr>
          <p:cNvGrpSpPr/>
          <p:nvPr userDrawn="1"/>
        </p:nvGrpSpPr>
        <p:grpSpPr>
          <a:xfrm>
            <a:off x="7086600" y="8925"/>
            <a:ext cx="4535424" cy="8561987"/>
            <a:chOff x="7086600" y="8925"/>
            <a:chExt cx="4535424" cy="8561987"/>
          </a:xfrm>
        </p:grpSpPr>
        <p:sp>
          <p:nvSpPr>
            <p:cNvPr id="13" name="TextBox 12">
              <a:extLst>
                <a:ext uri="{FF2B5EF4-FFF2-40B4-BE49-F238E27FC236}">
                  <a16:creationId xmlns:a16="http://schemas.microsoft.com/office/drawing/2014/main" id="{BDC93CAB-2B7B-6D4B-6A4C-15A282747546}"/>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4" name="TextBox 13">
              <a:extLst>
                <a:ext uri="{FF2B5EF4-FFF2-40B4-BE49-F238E27FC236}">
                  <a16:creationId xmlns:a16="http://schemas.microsoft.com/office/drawing/2014/main" id="{062BACEA-EA52-D16D-7046-D7DE8498EBD9}"/>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5" name="TextBox 14">
              <a:extLst>
                <a:ext uri="{FF2B5EF4-FFF2-40B4-BE49-F238E27FC236}">
                  <a16:creationId xmlns:a16="http://schemas.microsoft.com/office/drawing/2014/main" id="{A4E3AA4F-ECCF-E92F-77D6-60BC72962BDF}"/>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2" name="Picture Placeholder 11">
            <a:extLst>
              <a:ext uri="{FF2B5EF4-FFF2-40B4-BE49-F238E27FC236}">
                <a16:creationId xmlns:a16="http://schemas.microsoft.com/office/drawing/2014/main" id="{4097A881-B961-2D0E-A1E7-C7D1EA13517E}"/>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4" name="Picture Placeholder 11">
            <a:extLst>
              <a:ext uri="{FF2B5EF4-FFF2-40B4-BE49-F238E27FC236}">
                <a16:creationId xmlns:a16="http://schemas.microsoft.com/office/drawing/2014/main" id="{659EB1D6-D67E-E277-43F3-C0B170E90815}"/>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
        <p:nvSpPr>
          <p:cNvPr id="6" name="Picture Placeholder 1">
            <a:extLst>
              <a:ext uri="{FF2B5EF4-FFF2-40B4-BE49-F238E27FC236}">
                <a16:creationId xmlns:a16="http://schemas.microsoft.com/office/drawing/2014/main" id="{CD38E25D-704C-9FC1-3A67-765ABF1A0B7E}"/>
              </a:ext>
            </a:extLst>
          </p:cNvPr>
          <p:cNvSpPr>
            <a:spLocks noGrp="1" noChangeAspect="1"/>
          </p:cNvSpPr>
          <p:nvPr>
            <p:ph type="pic" sz="quarter" idx="36"/>
          </p:nvPr>
        </p:nvSpPr>
        <p:spPr>
          <a:xfrm>
            <a:off x="512763" y="0"/>
            <a:ext cx="6346800" cy="6346800"/>
          </a:xfrm>
          <a:custGeom>
            <a:avLst/>
            <a:gdLst>
              <a:gd name="connsiteX0" fmla="*/ 0 w 2477851"/>
              <a:gd name="connsiteY0" fmla="*/ 0 h 2474582"/>
              <a:gd name="connsiteX1" fmla="*/ 2477851 w 2477851"/>
              <a:gd name="connsiteY1" fmla="*/ 0 h 2474582"/>
              <a:gd name="connsiteX2" fmla="*/ 2477851 w 2477851"/>
              <a:gd name="connsiteY2" fmla="*/ 2474582 h 2474582"/>
              <a:gd name="connsiteX3" fmla="*/ 2474430 w 2477851"/>
              <a:gd name="connsiteY3" fmla="*/ 2474582 h 2474582"/>
              <a:gd name="connsiteX4" fmla="*/ 2240122 w 2477851"/>
              <a:gd name="connsiteY4" fmla="*/ 2463488 h 2474582"/>
              <a:gd name="connsiteX5" fmla="*/ 12628 w 2477851"/>
              <a:gd name="connsiteY5" fmla="*/ 250090 h 247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7851" h="2474582">
                <a:moveTo>
                  <a:pt x="0" y="0"/>
                </a:moveTo>
                <a:lnTo>
                  <a:pt x="2477851" y="0"/>
                </a:lnTo>
                <a:lnTo>
                  <a:pt x="2477851" y="2474582"/>
                </a:lnTo>
                <a:lnTo>
                  <a:pt x="2474430" y="2474582"/>
                </a:lnTo>
                <a:lnTo>
                  <a:pt x="2240122" y="2463488"/>
                </a:lnTo>
                <a:cubicBezTo>
                  <a:pt x="1066532" y="2351785"/>
                  <a:pt x="131596" y="1421548"/>
                  <a:pt x="12628" y="250090"/>
                </a:cubicBezTo>
                <a:close/>
              </a:path>
            </a:pathLst>
          </a:custGeom>
          <a:solidFill>
            <a:schemeClr val="bg1">
              <a:lumMod val="85000"/>
            </a:schemeClr>
          </a:solidFill>
        </p:spPr>
        <p:txBody>
          <a:bodyPr wrap="square">
            <a:noAutofit/>
          </a:bodyPr>
          <a:lstStyle>
            <a:lvl1pPr marL="0" indent="0" algn="l">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Tree>
    <p:extLst>
      <p:ext uri="{BB962C8B-B14F-4D97-AF65-F5344CB8AC3E}">
        <p14:creationId xmlns:p14="http://schemas.microsoft.com/office/powerpoint/2010/main" val="477015796"/>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kon på to bilder">
    <p:spTree>
      <p:nvGrpSpPr>
        <p:cNvPr id="1" name=""/>
        <p:cNvGrpSpPr/>
        <p:nvPr/>
      </p:nvGrpSpPr>
      <p:grpSpPr>
        <a:xfrm>
          <a:off x="0" y="0"/>
          <a:ext cx="0" cy="0"/>
          <a:chOff x="0" y="0"/>
          <a:chExt cx="0" cy="0"/>
        </a:xfrm>
      </p:grpSpPr>
      <p:sp>
        <p:nvSpPr>
          <p:cNvPr id="7" name="Plassholder for bilde 11">
            <a:extLst>
              <a:ext uri="{FF2B5EF4-FFF2-40B4-BE49-F238E27FC236}">
                <a16:creationId xmlns:a16="http://schemas.microsoft.com/office/drawing/2014/main" id="{6978652E-66DF-E4FA-CF7C-F69D2D0B8AF5}"/>
              </a:ext>
            </a:extLst>
          </p:cNvPr>
          <p:cNvSpPr>
            <a:spLocks noGrp="1"/>
          </p:cNvSpPr>
          <p:nvPr>
            <p:ph type="pic" sz="quarter" idx="17"/>
          </p:nvPr>
        </p:nvSpPr>
        <p:spPr>
          <a:xfrm>
            <a:off x="0" y="1"/>
            <a:ext cx="6858000" cy="4285456"/>
          </a:xfrm>
          <a:prstGeom prst="rect">
            <a:avLst/>
          </a:prstGeom>
          <a:solidFill>
            <a:schemeClr val="bg1">
              <a:lumMod val="85000"/>
            </a:schemeClr>
          </a:solidFill>
        </p:spPr>
        <p:txBody>
          <a:bodyPr wrap="square">
            <a:noAutofit/>
          </a:bodyPr>
          <a:lstStyle>
            <a:lvl1pPr marL="0" indent="0" algn="ctr">
              <a:buNone/>
              <a:defRPr sz="1400"/>
            </a:lvl1pPr>
          </a:lstStyle>
          <a:p>
            <a:endParaRPr lang="en-GB" dirty="0"/>
          </a:p>
          <a:p>
            <a:endParaRPr lang="en-GB" dirty="0"/>
          </a:p>
          <a:p>
            <a:r>
              <a:rPr lang="en-GB" dirty="0" err="1"/>
              <a:t>Klikk</a:t>
            </a:r>
            <a:r>
              <a:rPr lang="en-GB" dirty="0"/>
              <a:t> </a:t>
            </a:r>
            <a:r>
              <a:rPr lang="en-GB" dirty="0" err="1"/>
              <a:t>på</a:t>
            </a:r>
            <a:r>
              <a:rPr lang="en-GB" dirty="0"/>
              <a:t> </a:t>
            </a:r>
            <a:r>
              <a:rPr lang="en-GB" dirty="0" err="1"/>
              <a:t>ikonene</a:t>
            </a:r>
            <a:r>
              <a:rPr lang="en-GB" dirty="0"/>
              <a:t> for </a:t>
            </a:r>
            <a:r>
              <a:rPr lang="en-GB" dirty="0" err="1"/>
              <a:t>å</a:t>
            </a:r>
            <a:r>
              <a:rPr lang="en-GB" dirty="0"/>
              <a:t> </a:t>
            </a:r>
            <a:r>
              <a:rPr lang="en-GB" dirty="0" err="1"/>
              <a:t>sette</a:t>
            </a:r>
            <a:r>
              <a:rPr lang="en-GB" dirty="0"/>
              <a:t> inn </a:t>
            </a:r>
            <a:r>
              <a:rPr lang="en-GB" dirty="0" err="1"/>
              <a:t>bilder</a:t>
            </a:r>
            <a:r>
              <a:rPr lang="en-GB" dirty="0"/>
              <a:t>.</a:t>
            </a:r>
            <a:endParaRPr lang="nb-NO" dirty="0"/>
          </a:p>
        </p:txBody>
      </p:sp>
      <p:sp>
        <p:nvSpPr>
          <p:cNvPr id="3" name="Plassholder for bilde 11">
            <a:extLst>
              <a:ext uri="{FF2B5EF4-FFF2-40B4-BE49-F238E27FC236}">
                <a16:creationId xmlns:a16="http://schemas.microsoft.com/office/drawing/2014/main" id="{EB4A1A92-7221-A9CD-12A9-CA9BE13CEA90}"/>
              </a:ext>
            </a:extLst>
          </p:cNvPr>
          <p:cNvSpPr>
            <a:spLocks noGrp="1"/>
          </p:cNvSpPr>
          <p:nvPr>
            <p:ph type="pic" sz="quarter" idx="18"/>
          </p:nvPr>
        </p:nvSpPr>
        <p:spPr>
          <a:xfrm>
            <a:off x="0" y="4286015"/>
            <a:ext cx="6858000" cy="4284898"/>
          </a:xfrm>
          <a:prstGeom prst="rect">
            <a:avLst/>
          </a:prstGeom>
          <a:solidFill>
            <a:schemeClr val="bg1">
              <a:lumMod val="85000"/>
            </a:schemeClr>
          </a:solidFill>
        </p:spPr>
        <p:txBody>
          <a:bodyPr wrap="square">
            <a:noAutofit/>
          </a:bodyPr>
          <a:lstStyle>
            <a:lvl1pPr marL="0" indent="0" algn="ctr">
              <a:buNone/>
              <a:defRPr sz="1801"/>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t>Click icon to add picture</a:t>
            </a:r>
            <a:endParaRPr lang="nb-NO" dirty="0"/>
          </a:p>
        </p:txBody>
      </p:sp>
      <p:sp>
        <p:nvSpPr>
          <p:cNvPr id="4" name="Plassholder for bilde 4">
            <a:extLst>
              <a:ext uri="{FF2B5EF4-FFF2-40B4-BE49-F238E27FC236}">
                <a16:creationId xmlns:a16="http://schemas.microsoft.com/office/drawing/2014/main" id="{370F7C1D-3817-206B-42CE-45C55EA47974}"/>
              </a:ext>
            </a:extLst>
          </p:cNvPr>
          <p:cNvSpPr>
            <a:spLocks noGrp="1"/>
          </p:cNvSpPr>
          <p:nvPr>
            <p:ph type="pic" sz="quarter" idx="32" hasCustomPrompt="1"/>
          </p:nvPr>
        </p:nvSpPr>
        <p:spPr>
          <a:xfrm>
            <a:off x="1989000" y="2821915"/>
            <a:ext cx="2880000" cy="2880000"/>
          </a:xfrm>
          <a:prstGeom prst="ellipse">
            <a:avLst/>
          </a:prstGeom>
          <a:solidFill>
            <a:schemeClr val="bg1"/>
          </a:solidFill>
        </p:spPr>
        <p:txBody>
          <a:bodyPr lIns="251999" tIns="251999" rIns="216000" bIns="108000"/>
          <a:lstStyle>
            <a:lvl1pPr marL="0" indent="0" algn="ctr">
              <a:buNone/>
              <a:defRPr sz="1600">
                <a:latin typeface="Nunito Sans Normal" pitchFamily="2" charset="77"/>
              </a:defRPr>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 fra vår ikonbank. </a:t>
            </a:r>
            <a:br>
              <a:rPr lang="nb-NO" dirty="0"/>
            </a:br>
            <a:r>
              <a:rPr lang="nb-NO" b="0" i="0" dirty="0">
                <a:solidFill>
                  <a:srgbClr val="000000"/>
                </a:solidFill>
                <a:effectLst/>
                <a:latin typeface="WordVisi_MSFontService"/>
              </a:rPr>
              <a:t>Se oppskrift til venstre for lysbildet.</a:t>
            </a:r>
            <a:endParaRPr lang="nb-NO" dirty="0"/>
          </a:p>
        </p:txBody>
      </p:sp>
      <p:sp>
        <p:nvSpPr>
          <p:cNvPr id="5" name="Text Placeholder 4">
            <a:extLst>
              <a:ext uri="{FF2B5EF4-FFF2-40B4-BE49-F238E27FC236}">
                <a16:creationId xmlns:a16="http://schemas.microsoft.com/office/drawing/2014/main" id="{9F5D095B-44A3-59D1-8C0B-43DA5CF21365}"/>
              </a:ext>
            </a:extLst>
          </p:cNvPr>
          <p:cNvSpPr>
            <a:spLocks noGrp="1"/>
          </p:cNvSpPr>
          <p:nvPr>
            <p:ph type="body" sz="quarter" idx="33"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10" name="Group 9">
            <a:extLst>
              <a:ext uri="{FF2B5EF4-FFF2-40B4-BE49-F238E27FC236}">
                <a16:creationId xmlns:a16="http://schemas.microsoft.com/office/drawing/2014/main" id="{70B7AB40-62E0-99B1-B47B-516F789081DD}"/>
              </a:ext>
            </a:extLst>
          </p:cNvPr>
          <p:cNvGrpSpPr/>
          <p:nvPr userDrawn="1"/>
        </p:nvGrpSpPr>
        <p:grpSpPr>
          <a:xfrm>
            <a:off x="7086600" y="8925"/>
            <a:ext cx="4535424" cy="8561987"/>
            <a:chOff x="7086600" y="8925"/>
            <a:chExt cx="4535424" cy="8561987"/>
          </a:xfrm>
        </p:grpSpPr>
        <p:sp>
          <p:nvSpPr>
            <p:cNvPr id="12" name="TextBox 11">
              <a:extLst>
                <a:ext uri="{FF2B5EF4-FFF2-40B4-BE49-F238E27FC236}">
                  <a16:creationId xmlns:a16="http://schemas.microsoft.com/office/drawing/2014/main" id="{02E4F834-EB10-FA79-C76D-7F4658F3F560}"/>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3" name="TextBox 12">
              <a:extLst>
                <a:ext uri="{FF2B5EF4-FFF2-40B4-BE49-F238E27FC236}">
                  <a16:creationId xmlns:a16="http://schemas.microsoft.com/office/drawing/2014/main" id="{E7E6FBEE-8D41-7BA5-3FEA-C93DD8585A91}"/>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4" name="TextBox 13">
              <a:extLst>
                <a:ext uri="{FF2B5EF4-FFF2-40B4-BE49-F238E27FC236}">
                  <a16:creationId xmlns:a16="http://schemas.microsoft.com/office/drawing/2014/main" id="{4CC25318-567E-DC24-038E-10294A33D271}"/>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5" name="Picture Placeholder 11">
            <a:extLst>
              <a:ext uri="{FF2B5EF4-FFF2-40B4-BE49-F238E27FC236}">
                <a16:creationId xmlns:a16="http://schemas.microsoft.com/office/drawing/2014/main" id="{6FC20B83-9929-90C6-9483-8048D531B321}"/>
              </a:ext>
            </a:extLst>
          </p:cNvPr>
          <p:cNvSpPr>
            <a:spLocks noGrp="1"/>
          </p:cNvSpPr>
          <p:nvPr>
            <p:ph type="pic" sz="quarter" idx="34"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6" name="Picture Placeholder 11">
            <a:extLst>
              <a:ext uri="{FF2B5EF4-FFF2-40B4-BE49-F238E27FC236}">
                <a16:creationId xmlns:a16="http://schemas.microsoft.com/office/drawing/2014/main" id="{15A93CD6-EF46-513B-ECE2-E2C0A30211AC}"/>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grpSp>
        <p:nvGrpSpPr>
          <p:cNvPr id="2" name="Group 2">
            <a:extLst>
              <a:ext uri="{FF2B5EF4-FFF2-40B4-BE49-F238E27FC236}">
                <a16:creationId xmlns:a16="http://schemas.microsoft.com/office/drawing/2014/main" id="{F88C413D-CE18-F213-0BC8-AF1ED011A9EE}"/>
              </a:ext>
            </a:extLst>
          </p:cNvPr>
          <p:cNvGrpSpPr/>
          <p:nvPr userDrawn="1"/>
        </p:nvGrpSpPr>
        <p:grpSpPr>
          <a:xfrm>
            <a:off x="-6040635" y="-14447"/>
            <a:ext cx="5527873" cy="8570913"/>
            <a:chOff x="7031680" y="633018"/>
            <a:chExt cx="5527873" cy="8570913"/>
          </a:xfrm>
        </p:grpSpPr>
        <p:sp>
          <p:nvSpPr>
            <p:cNvPr id="8" name="Rectangle 5">
              <a:extLst>
                <a:ext uri="{FF2B5EF4-FFF2-40B4-BE49-F238E27FC236}">
                  <a16:creationId xmlns:a16="http://schemas.microsoft.com/office/drawing/2014/main" id="{CF0B06E1-E044-1744-5177-BF84E6E5593E}"/>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17" name="TekstSylinder 4">
              <a:extLst>
                <a:ext uri="{FF2B5EF4-FFF2-40B4-BE49-F238E27FC236}">
                  <a16:creationId xmlns:a16="http://schemas.microsoft.com/office/drawing/2014/main" id="{5C34EA33-5FA3-0F0A-A8CD-BB64C0BF6A33}"/>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18" name="Picture 1">
              <a:extLst>
                <a:ext uri="{FF2B5EF4-FFF2-40B4-BE49-F238E27FC236}">
                  <a16:creationId xmlns:a16="http://schemas.microsoft.com/office/drawing/2014/main" id="{DFC8B5D9-7283-FB44-5716-68A8B5CFB79B}"/>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4134958533"/>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ekst på heldekkende bilde">
    <p:bg>
      <p:bgRef idx="1001">
        <a:schemeClr val="bg1"/>
      </p:bgRef>
    </p:bg>
    <p:spTree>
      <p:nvGrpSpPr>
        <p:cNvPr id="1" name=""/>
        <p:cNvGrpSpPr/>
        <p:nvPr/>
      </p:nvGrpSpPr>
      <p:grpSpPr>
        <a:xfrm>
          <a:off x="0" y="0"/>
          <a:ext cx="0" cy="0"/>
          <a:chOff x="0" y="0"/>
          <a:chExt cx="0" cy="0"/>
        </a:xfrm>
      </p:grpSpPr>
      <p:sp>
        <p:nvSpPr>
          <p:cNvPr id="10" name="Plassholder for bilde 11">
            <a:extLst>
              <a:ext uri="{FF2B5EF4-FFF2-40B4-BE49-F238E27FC236}">
                <a16:creationId xmlns:a16="http://schemas.microsoft.com/office/drawing/2014/main" id="{A3D159D3-46BA-D37F-40BD-BF20E55FA513}"/>
              </a:ext>
            </a:extLst>
          </p:cNvPr>
          <p:cNvSpPr>
            <a:spLocks noGrp="1"/>
          </p:cNvSpPr>
          <p:nvPr>
            <p:ph type="pic" sz="quarter" idx="16"/>
          </p:nvPr>
        </p:nvSpPr>
        <p:spPr>
          <a:xfrm>
            <a:off x="1" y="0"/>
            <a:ext cx="6857999" cy="8570913"/>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5" name="Text Placeholder 4">
            <a:extLst>
              <a:ext uri="{FF2B5EF4-FFF2-40B4-BE49-F238E27FC236}">
                <a16:creationId xmlns:a16="http://schemas.microsoft.com/office/drawing/2014/main" id="{41110B74-3FBF-3EAB-D3D5-132CA0A8693D}"/>
              </a:ext>
            </a:extLst>
          </p:cNvPr>
          <p:cNvSpPr>
            <a:spLocks noGrp="1"/>
          </p:cNvSpPr>
          <p:nvPr>
            <p:ph type="body" sz="quarter" idx="17" hasCustomPrompt="1"/>
          </p:nvPr>
        </p:nvSpPr>
        <p:spPr>
          <a:xfrm>
            <a:off x="0" y="8105600"/>
            <a:ext cx="6858000" cy="456386"/>
          </a:xfrm>
        </p:spPr>
        <p:txBody>
          <a:bodyPr/>
          <a:lstStyle>
            <a:lvl1pPr marL="0" indent="0" algn="r">
              <a:buFont typeface="Arial" panose="020B0604020202020204" pitchFamily="34" charset="0"/>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13" name="Group 12">
            <a:extLst>
              <a:ext uri="{FF2B5EF4-FFF2-40B4-BE49-F238E27FC236}">
                <a16:creationId xmlns:a16="http://schemas.microsoft.com/office/drawing/2014/main" id="{B4ACF5D4-6D32-1F94-8AF2-6964E2333542}"/>
              </a:ext>
            </a:extLst>
          </p:cNvPr>
          <p:cNvGrpSpPr/>
          <p:nvPr userDrawn="1"/>
        </p:nvGrpSpPr>
        <p:grpSpPr>
          <a:xfrm>
            <a:off x="7086600" y="8925"/>
            <a:ext cx="4535424" cy="8561987"/>
            <a:chOff x="7086600" y="8925"/>
            <a:chExt cx="4535424" cy="8561987"/>
          </a:xfrm>
        </p:grpSpPr>
        <p:sp>
          <p:nvSpPr>
            <p:cNvPr id="14" name="TextBox 13">
              <a:extLst>
                <a:ext uri="{FF2B5EF4-FFF2-40B4-BE49-F238E27FC236}">
                  <a16:creationId xmlns:a16="http://schemas.microsoft.com/office/drawing/2014/main" id="{7F887FA9-41D7-AC03-4829-CE61E0EA68DE}"/>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5" name="TextBox 14">
              <a:extLst>
                <a:ext uri="{FF2B5EF4-FFF2-40B4-BE49-F238E27FC236}">
                  <a16:creationId xmlns:a16="http://schemas.microsoft.com/office/drawing/2014/main" id="{9E2282E0-DE6B-6827-14EB-E23D4905FD80}"/>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6" name="TextBox 15">
              <a:extLst>
                <a:ext uri="{FF2B5EF4-FFF2-40B4-BE49-F238E27FC236}">
                  <a16:creationId xmlns:a16="http://schemas.microsoft.com/office/drawing/2014/main" id="{8EED172B-CB68-D2D2-8EA5-0FB77B33F030}"/>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4" name="Picture Placeholder 11">
            <a:extLst>
              <a:ext uri="{FF2B5EF4-FFF2-40B4-BE49-F238E27FC236}">
                <a16:creationId xmlns:a16="http://schemas.microsoft.com/office/drawing/2014/main" id="{6271F323-DC15-7B0E-797E-CBDD029E7136}"/>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6" name="Picture Placeholder 11">
            <a:extLst>
              <a:ext uri="{FF2B5EF4-FFF2-40B4-BE49-F238E27FC236}">
                <a16:creationId xmlns:a16="http://schemas.microsoft.com/office/drawing/2014/main" id="{69855BDA-1E2E-BF68-8801-B1B86B613E85}"/>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
        <p:nvSpPr>
          <p:cNvPr id="8" name="TextBox 7">
            <a:extLst>
              <a:ext uri="{FF2B5EF4-FFF2-40B4-BE49-F238E27FC236}">
                <a16:creationId xmlns:a16="http://schemas.microsoft.com/office/drawing/2014/main" id="{FA732544-509E-B82A-54DA-B82B11E7B57C}"/>
              </a:ext>
            </a:extLst>
          </p:cNvPr>
          <p:cNvSpPr txBox="1"/>
          <p:nvPr userDrawn="1"/>
        </p:nvSpPr>
        <p:spPr>
          <a:xfrm>
            <a:off x="-4595150" y="0"/>
            <a:ext cx="4239549" cy="8570912"/>
          </a:xfrm>
          <a:prstGeom prst="rect">
            <a:avLst/>
          </a:prstGeom>
          <a:solidFill>
            <a:schemeClr val="bg1">
              <a:lumMod val="95000"/>
            </a:schemeClr>
          </a:solidFill>
        </p:spPr>
        <p:txBody>
          <a:bodyPr wrap="square" lIns="360000" tIns="360000" rIns="360000" bIns="360000" rtlCol="0">
            <a:noAutofit/>
          </a:bodyPr>
          <a:lstStyle/>
          <a:p>
            <a:pPr marL="0" indent="0">
              <a:buFont typeface="Arial" panose="020B0604020202020204" pitchFamily="34" charset="0"/>
              <a:buNone/>
            </a:pPr>
            <a:r>
              <a:rPr lang="nb-NO" sz="2000" b="1" dirty="0"/>
              <a:t>Tekst oppå et bilde</a:t>
            </a:r>
            <a:endParaRPr lang="nb-NO" sz="1800" b="1" dirty="0"/>
          </a:p>
          <a:p>
            <a:pPr marL="285750" indent="-285750">
              <a:lnSpc>
                <a:spcPct val="100000"/>
              </a:lnSpc>
              <a:spcAft>
                <a:spcPts val="600"/>
              </a:spcAft>
              <a:buFont typeface="Arial" panose="020B0604020202020204" pitchFamily="34" charset="0"/>
              <a:buChar char="•"/>
            </a:pPr>
            <a:r>
              <a:rPr lang="nb-NO" sz="1800" dirty="0"/>
              <a:t>Hvis du skal legge tekst opp et bilde må du alltid passe på at du får god kontrast.</a:t>
            </a:r>
          </a:p>
          <a:p>
            <a:pPr marL="285750" indent="-285750">
              <a:lnSpc>
                <a:spcPct val="100000"/>
              </a:lnSpc>
              <a:spcAft>
                <a:spcPts val="600"/>
              </a:spcAft>
              <a:buFont typeface="Arial" panose="020B0604020202020204" pitchFamily="34" charset="0"/>
              <a:buChar char="•"/>
            </a:pPr>
            <a:r>
              <a:rPr lang="nb-NO" sz="1800" dirty="0"/>
              <a:t>Hvis bildet ditt er mørkt må du  endre tekstfargen til hvit.</a:t>
            </a:r>
          </a:p>
          <a:p>
            <a:pPr marL="285750" indent="-285750">
              <a:lnSpc>
                <a:spcPct val="100000"/>
              </a:lnSpc>
              <a:spcAft>
                <a:spcPts val="600"/>
              </a:spcAft>
              <a:buFont typeface="Arial" panose="020B0604020202020204" pitchFamily="34" charset="0"/>
              <a:buChar char="•"/>
            </a:pPr>
            <a:r>
              <a:rPr lang="nb-NO" sz="1800" dirty="0"/>
              <a:t>Tekstboksen kan flyttes og justeres i høyde/bredde hvis det gir bedre kontrast, men la alltid tekstboksen ligge kant-i-kant med lysbildet.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nb-NO" sz="1800" dirty="0"/>
              <a:t>Hvis bildet du bruker ikke gir deg god kontrast hverken med hvit eller svart tekst kan du bruke et annet oppsett der bilde og tekst ligger hver for seg, eller legge på hhv. svart eller hvit </a:t>
            </a:r>
            <a:r>
              <a:rPr lang="nb-NO" sz="1800" dirty="0" err="1"/>
              <a:t>fyllfarge</a:t>
            </a:r>
            <a:r>
              <a:rPr lang="nb-NO" sz="1800" dirty="0"/>
              <a:t> med 40 % gjennomsiktighet på tekstboksen: </a:t>
            </a:r>
          </a:p>
          <a:p>
            <a:pPr marL="685800" lvl="1" indent="-228600">
              <a:buAutoNum type="arabicPeriod"/>
            </a:pPr>
            <a:r>
              <a:rPr lang="nb-NO" dirty="0"/>
              <a:t>Marker tekstboksen</a:t>
            </a:r>
          </a:p>
          <a:p>
            <a:pPr marL="685800" lvl="1" indent="-228600">
              <a:buAutoNum type="arabicPeriod"/>
            </a:pPr>
            <a:r>
              <a:rPr lang="nb-NO" dirty="0"/>
              <a:t>Høyreklikk og velg «Formater figur» </a:t>
            </a:r>
          </a:p>
          <a:p>
            <a:pPr marL="685800" lvl="1" indent="-228600">
              <a:buAutoNum type="arabicPeriod"/>
            </a:pPr>
            <a:r>
              <a:rPr lang="nb-NO" dirty="0"/>
              <a:t>I panelet på høyre side velger du «Heldekkende fyll», Velg hvitt i fargepanelet og sett «Gjennomsiktighet» til 40 %</a:t>
            </a:r>
          </a:p>
        </p:txBody>
      </p:sp>
      <p:sp>
        <p:nvSpPr>
          <p:cNvPr id="3" name="Tittel 4">
            <a:extLst>
              <a:ext uri="{FF2B5EF4-FFF2-40B4-BE49-F238E27FC236}">
                <a16:creationId xmlns:a16="http://schemas.microsoft.com/office/drawing/2014/main" id="{B025FB31-9417-50C7-94C4-0DF1B29B9FCA}"/>
              </a:ext>
            </a:extLst>
          </p:cNvPr>
          <p:cNvSpPr txBox="1">
            <a:spLocks/>
          </p:cNvSpPr>
          <p:nvPr userDrawn="1"/>
        </p:nvSpPr>
        <p:spPr>
          <a:xfrm>
            <a:off x="-12701" y="6446520"/>
            <a:ext cx="6858000" cy="1649730"/>
          </a:xfrm>
          <a:prstGeom prst="rect">
            <a:avLst/>
          </a:prstGeom>
        </p:spPr>
        <p:txBody>
          <a:bodyPr vert="horz" lIns="540000" tIns="540000" rIns="540000" bIns="540000" rtlCol="0" anchor="b" anchorCtr="0">
            <a:noAutofit/>
          </a:bodyPr>
          <a:lstStyle>
            <a:lvl1pPr algn="l" defTabSz="914411" rtl="0" eaLnBrk="1" latinLnBrk="0" hangingPunct="1">
              <a:lnSpc>
                <a:spcPts val="5001"/>
              </a:lnSpc>
              <a:spcBef>
                <a:spcPts val="0"/>
              </a:spcBef>
              <a:buNone/>
              <a:defRPr lang="nb-NO" sz="4200" b="1" kern="1200" noProof="0">
                <a:solidFill>
                  <a:schemeClr val="tx1"/>
                </a:solidFill>
                <a:latin typeface="Nunito" pitchFamily="2" charset="77"/>
                <a:ea typeface="+mj-ea"/>
                <a:cs typeface="+mj-cs"/>
              </a:defRPr>
            </a:lvl1pPr>
          </a:lstStyle>
          <a:p>
            <a:endParaRPr lang="nb-NO" sz="3200" dirty="0"/>
          </a:p>
        </p:txBody>
      </p:sp>
      <p:sp>
        <p:nvSpPr>
          <p:cNvPr id="18" name="Tittel 4">
            <a:extLst>
              <a:ext uri="{FF2B5EF4-FFF2-40B4-BE49-F238E27FC236}">
                <a16:creationId xmlns:a16="http://schemas.microsoft.com/office/drawing/2014/main" id="{C434C438-0FE5-54EE-878F-BD766649DF83}"/>
              </a:ext>
            </a:extLst>
          </p:cNvPr>
          <p:cNvSpPr>
            <a:spLocks noGrp="1"/>
          </p:cNvSpPr>
          <p:nvPr>
            <p:ph type="title" hasCustomPrompt="1"/>
          </p:nvPr>
        </p:nvSpPr>
        <p:spPr>
          <a:xfrm>
            <a:off x="0" y="5713200"/>
            <a:ext cx="6858000" cy="2383473"/>
          </a:xfrm>
        </p:spPr>
        <p:txBody>
          <a:bodyPr lIns="540000" tIns="540000" rIns="540000" bIns="540000" anchor="ctr" anchorCtr="0">
            <a:noAutofit/>
          </a:bodyPr>
          <a:lstStyle>
            <a:lvl1pPr>
              <a:lnSpc>
                <a:spcPct val="100000"/>
              </a:lnSpc>
              <a:spcAft>
                <a:spcPts val="200"/>
              </a:spcAft>
              <a:defRPr sz="3200"/>
            </a:lvl1pPr>
          </a:lstStyle>
          <a:p>
            <a:r>
              <a:rPr lang="nb-NO" dirty="0"/>
              <a:t>Medium tekst 32 </a:t>
            </a:r>
            <a:r>
              <a:rPr lang="nb-NO" dirty="0" err="1"/>
              <a:t>pt</a:t>
            </a:r>
            <a:r>
              <a:rPr lang="nb-NO" dirty="0"/>
              <a:t> fet. Bruk svart tekst på lys bakgrunn og hvit tekst på mørk. Plasser teksten der den får best kontrast over bildemotivet.</a:t>
            </a:r>
          </a:p>
        </p:txBody>
      </p:sp>
    </p:spTree>
    <p:extLst>
      <p:ext uri="{BB962C8B-B14F-4D97-AF65-F5344CB8AC3E}">
        <p14:creationId xmlns:p14="http://schemas.microsoft.com/office/powerpoint/2010/main" val="332575338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Heldekkende bilde">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p:cNvSpPr>
          <p:nvPr>
            <p:ph type="pic" sz="quarter" idx="16"/>
          </p:nvPr>
        </p:nvSpPr>
        <p:spPr>
          <a:xfrm>
            <a:off x="0" y="0"/>
            <a:ext cx="6858000" cy="8570913"/>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heldekkende</a:t>
            </a:r>
            <a:r>
              <a:rPr lang="en-GB" dirty="0"/>
              <a:t> </a:t>
            </a:r>
            <a:r>
              <a:rPr lang="en-GB" dirty="0" err="1"/>
              <a:t>bilde</a:t>
            </a:r>
            <a:r>
              <a:rPr lang="en-GB" dirty="0"/>
              <a:t>.</a:t>
            </a:r>
            <a:endParaRPr lang="nb-NO" dirty="0"/>
          </a:p>
        </p:txBody>
      </p:sp>
      <p:sp>
        <p:nvSpPr>
          <p:cNvPr id="5" name="Text Placeholder 4">
            <a:extLst>
              <a:ext uri="{FF2B5EF4-FFF2-40B4-BE49-F238E27FC236}">
                <a16:creationId xmlns:a16="http://schemas.microsoft.com/office/drawing/2014/main" id="{667954C1-372F-28FE-5CC6-0AB4D3A88242}"/>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11" name="Group 10">
            <a:extLst>
              <a:ext uri="{FF2B5EF4-FFF2-40B4-BE49-F238E27FC236}">
                <a16:creationId xmlns:a16="http://schemas.microsoft.com/office/drawing/2014/main" id="{080713AB-85AC-FF31-7A09-F1C9943C4DE2}"/>
              </a:ext>
            </a:extLst>
          </p:cNvPr>
          <p:cNvGrpSpPr/>
          <p:nvPr userDrawn="1"/>
        </p:nvGrpSpPr>
        <p:grpSpPr>
          <a:xfrm>
            <a:off x="7086600" y="8925"/>
            <a:ext cx="4535424" cy="8561987"/>
            <a:chOff x="7086600" y="8925"/>
            <a:chExt cx="4535424" cy="8561987"/>
          </a:xfrm>
        </p:grpSpPr>
        <p:sp>
          <p:nvSpPr>
            <p:cNvPr id="12" name="TextBox 11">
              <a:extLst>
                <a:ext uri="{FF2B5EF4-FFF2-40B4-BE49-F238E27FC236}">
                  <a16:creationId xmlns:a16="http://schemas.microsoft.com/office/drawing/2014/main" id="{240B241A-CFD4-8E57-115C-987A7240F2F4}"/>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3" name="TextBox 12">
              <a:extLst>
                <a:ext uri="{FF2B5EF4-FFF2-40B4-BE49-F238E27FC236}">
                  <a16:creationId xmlns:a16="http://schemas.microsoft.com/office/drawing/2014/main" id="{4DF74E6D-64A2-7497-3ABE-0C7D1719FB3D}"/>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4" name="TextBox 13">
              <a:extLst>
                <a:ext uri="{FF2B5EF4-FFF2-40B4-BE49-F238E27FC236}">
                  <a16:creationId xmlns:a16="http://schemas.microsoft.com/office/drawing/2014/main" id="{03A165B1-FCBB-9B77-B1DB-8366A99BA78E}"/>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2" name="Picture Placeholder 11">
            <a:extLst>
              <a:ext uri="{FF2B5EF4-FFF2-40B4-BE49-F238E27FC236}">
                <a16:creationId xmlns:a16="http://schemas.microsoft.com/office/drawing/2014/main" id="{DB7985CF-29E7-2BFA-F92B-566A218ADD73}"/>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3" name="Picture Placeholder 11">
            <a:extLst>
              <a:ext uri="{FF2B5EF4-FFF2-40B4-BE49-F238E27FC236}">
                <a16:creationId xmlns:a16="http://schemas.microsoft.com/office/drawing/2014/main" id="{6F00C063-8476-2AA7-AB83-C24A3459165B}"/>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466558392"/>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Heldekkende bilde med supring">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p:cNvSpPr>
          <p:nvPr>
            <p:ph type="pic" sz="quarter" idx="16"/>
          </p:nvPr>
        </p:nvSpPr>
        <p:spPr>
          <a:xfrm>
            <a:off x="0" y="-8927"/>
            <a:ext cx="6858000" cy="8579840"/>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portrettbilde</a:t>
            </a:r>
            <a:r>
              <a:rPr lang="en-GB" dirty="0"/>
              <a:t>.</a:t>
            </a:r>
            <a:endParaRPr lang="nb-NO" dirty="0"/>
          </a:p>
        </p:txBody>
      </p:sp>
      <p:sp>
        <p:nvSpPr>
          <p:cNvPr id="5" name="Text Placeholder 4">
            <a:extLst>
              <a:ext uri="{FF2B5EF4-FFF2-40B4-BE49-F238E27FC236}">
                <a16:creationId xmlns:a16="http://schemas.microsoft.com/office/drawing/2014/main" id="{667954C1-372F-28FE-5CC6-0AB4D3A88242}"/>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7" name="Title 6">
            <a:extLst>
              <a:ext uri="{FF2B5EF4-FFF2-40B4-BE49-F238E27FC236}">
                <a16:creationId xmlns:a16="http://schemas.microsoft.com/office/drawing/2014/main" id="{AB3A8402-8E31-2EDC-FCE0-B2CC1CFB7B81}"/>
              </a:ext>
            </a:extLst>
          </p:cNvPr>
          <p:cNvSpPr>
            <a:spLocks noGrp="1"/>
          </p:cNvSpPr>
          <p:nvPr>
            <p:ph type="title" hasCustomPrompt="1"/>
          </p:nvPr>
        </p:nvSpPr>
        <p:spPr>
          <a:xfrm>
            <a:off x="0" y="6733968"/>
            <a:ext cx="5599688" cy="894123"/>
          </a:xfrm>
          <a:solidFill>
            <a:srgbClr val="005260"/>
          </a:solidFill>
        </p:spPr>
        <p:txBody>
          <a:bodyPr tIns="360000" bIns="360000" anchor="ctr" anchorCtr="0"/>
          <a:lstStyle>
            <a:lvl1pPr>
              <a:defRPr sz="2200" b="1">
                <a:solidFill>
                  <a:schemeClr val="bg1"/>
                </a:solidFill>
              </a:defRPr>
            </a:lvl1pPr>
          </a:lstStyle>
          <a:p>
            <a:r>
              <a:rPr lang="en-GB" dirty="0" err="1"/>
              <a:t>Navn</a:t>
            </a:r>
            <a:r>
              <a:rPr lang="en-GB" dirty="0"/>
              <a:t> </a:t>
            </a:r>
            <a:r>
              <a:rPr lang="en-GB" dirty="0" err="1"/>
              <a:t>Navnesen</a:t>
            </a:r>
            <a:r>
              <a:rPr lang="en-GB" dirty="0"/>
              <a:t> 22 pt </a:t>
            </a:r>
            <a:r>
              <a:rPr lang="en-GB" dirty="0" err="1"/>
              <a:t>fet</a:t>
            </a:r>
            <a:br>
              <a:rPr lang="en-GB" dirty="0"/>
            </a:br>
            <a:r>
              <a:rPr lang="en-GB" dirty="0"/>
              <a:t>Stilling</a:t>
            </a:r>
            <a:endParaRPr lang="nb-NO" dirty="0"/>
          </a:p>
        </p:txBody>
      </p:sp>
      <p:grpSp>
        <p:nvGrpSpPr>
          <p:cNvPr id="12" name="Group 11">
            <a:extLst>
              <a:ext uri="{FF2B5EF4-FFF2-40B4-BE49-F238E27FC236}">
                <a16:creationId xmlns:a16="http://schemas.microsoft.com/office/drawing/2014/main" id="{772B07B7-C71D-C7D3-06D7-5094F32E39C2}"/>
              </a:ext>
            </a:extLst>
          </p:cNvPr>
          <p:cNvGrpSpPr/>
          <p:nvPr userDrawn="1"/>
        </p:nvGrpSpPr>
        <p:grpSpPr>
          <a:xfrm>
            <a:off x="7086600" y="8925"/>
            <a:ext cx="4535424" cy="8561987"/>
            <a:chOff x="7086600" y="8925"/>
            <a:chExt cx="4535424" cy="8561987"/>
          </a:xfrm>
        </p:grpSpPr>
        <p:sp>
          <p:nvSpPr>
            <p:cNvPr id="13" name="TextBox 12">
              <a:extLst>
                <a:ext uri="{FF2B5EF4-FFF2-40B4-BE49-F238E27FC236}">
                  <a16:creationId xmlns:a16="http://schemas.microsoft.com/office/drawing/2014/main" id="{CD25D332-FD55-7A7A-65F0-A85EF619C70D}"/>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4" name="TextBox 13">
              <a:extLst>
                <a:ext uri="{FF2B5EF4-FFF2-40B4-BE49-F238E27FC236}">
                  <a16:creationId xmlns:a16="http://schemas.microsoft.com/office/drawing/2014/main" id="{D95A8DDE-C8C8-09BB-A520-125473B4D66A}"/>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5" name="TextBox 14">
              <a:extLst>
                <a:ext uri="{FF2B5EF4-FFF2-40B4-BE49-F238E27FC236}">
                  <a16:creationId xmlns:a16="http://schemas.microsoft.com/office/drawing/2014/main" id="{9EAB6D68-B0AB-0497-F8C8-8239CFF9D60C}"/>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2" name="Picture Placeholder 11">
            <a:extLst>
              <a:ext uri="{FF2B5EF4-FFF2-40B4-BE49-F238E27FC236}">
                <a16:creationId xmlns:a16="http://schemas.microsoft.com/office/drawing/2014/main" id="{D577791C-CCF9-2721-EF1D-2EC93E47D3BF}"/>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3" name="Picture Placeholder 11">
            <a:extLst>
              <a:ext uri="{FF2B5EF4-FFF2-40B4-BE49-F238E27FC236}">
                <a16:creationId xmlns:a16="http://schemas.microsoft.com/office/drawing/2014/main" id="{C6E07A9D-FA4C-954B-16FA-C4AB1CA43F3F}"/>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2997518886"/>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Ikon på heldekkende bilde">
    <p:spTree>
      <p:nvGrpSpPr>
        <p:cNvPr id="1" name=""/>
        <p:cNvGrpSpPr/>
        <p:nvPr/>
      </p:nvGrpSpPr>
      <p:grpSpPr>
        <a:xfrm>
          <a:off x="0" y="0"/>
          <a:ext cx="0" cy="0"/>
          <a:chOff x="0" y="0"/>
          <a:chExt cx="0" cy="0"/>
        </a:xfrm>
      </p:grpSpPr>
      <p:sp>
        <p:nvSpPr>
          <p:cNvPr id="7" name="Plassholder for bilde 11">
            <a:extLst>
              <a:ext uri="{FF2B5EF4-FFF2-40B4-BE49-F238E27FC236}">
                <a16:creationId xmlns:a16="http://schemas.microsoft.com/office/drawing/2014/main" id="{6978652E-66DF-E4FA-CF7C-F69D2D0B8AF5}"/>
              </a:ext>
            </a:extLst>
          </p:cNvPr>
          <p:cNvSpPr>
            <a:spLocks noGrp="1"/>
          </p:cNvSpPr>
          <p:nvPr>
            <p:ph type="pic" sz="quarter" idx="17"/>
          </p:nvPr>
        </p:nvSpPr>
        <p:spPr>
          <a:xfrm>
            <a:off x="0" y="559"/>
            <a:ext cx="6858000" cy="8570354"/>
          </a:xfrm>
          <a:prstGeom prst="rect">
            <a:avLst/>
          </a:prstGeom>
          <a:solidFill>
            <a:schemeClr val="bg1">
              <a:lumMod val="85000"/>
            </a:schemeClr>
          </a:solidFill>
        </p:spPr>
        <p:txBody>
          <a:bodyPr wrap="square">
            <a:noAutofit/>
          </a:bodyPr>
          <a:lstStyle>
            <a:lvl1pPr marL="0" indent="0" algn="ctr">
              <a:buNone/>
              <a:defRPr sz="14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4" name="Plassholder for bilde 4">
            <a:extLst>
              <a:ext uri="{FF2B5EF4-FFF2-40B4-BE49-F238E27FC236}">
                <a16:creationId xmlns:a16="http://schemas.microsoft.com/office/drawing/2014/main" id="{370F7C1D-3817-206B-42CE-45C55EA47974}"/>
              </a:ext>
            </a:extLst>
          </p:cNvPr>
          <p:cNvSpPr>
            <a:spLocks noGrp="1"/>
          </p:cNvSpPr>
          <p:nvPr>
            <p:ph type="pic" sz="quarter" idx="32" hasCustomPrompt="1"/>
          </p:nvPr>
        </p:nvSpPr>
        <p:spPr>
          <a:xfrm>
            <a:off x="3465238" y="5203588"/>
            <a:ext cx="2880000" cy="2880000"/>
          </a:xfrm>
          <a:prstGeom prst="ellipse">
            <a:avLst/>
          </a:prstGeom>
          <a:solidFill>
            <a:schemeClr val="bg1"/>
          </a:solidFill>
        </p:spPr>
        <p:txBody>
          <a:bodyPr lIns="251999" tIns="251999" rIns="216000" bIns="108000"/>
          <a:lstStyle>
            <a:lvl1pPr marL="0" indent="0" algn="ctr">
              <a:buNone/>
              <a:defRPr sz="1400">
                <a:latin typeface="Nunito Sans Normal" pitchFamily="2" charset="77"/>
              </a:defRPr>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 fra vår ikonbank. </a:t>
            </a:r>
            <a:br>
              <a:rPr lang="nb-NO" dirty="0"/>
            </a:br>
            <a:r>
              <a:rPr lang="nb-NO" b="0" i="0" dirty="0">
                <a:solidFill>
                  <a:srgbClr val="000000"/>
                </a:solidFill>
                <a:effectLst/>
                <a:latin typeface="WordVisi_MSFontService"/>
              </a:rPr>
              <a:t>Se oppskrift til venstre for lysbildet.</a:t>
            </a:r>
            <a:endParaRPr lang="nb-NO" dirty="0"/>
          </a:p>
        </p:txBody>
      </p:sp>
      <p:sp>
        <p:nvSpPr>
          <p:cNvPr id="9" name="Text Placeholder 4">
            <a:extLst>
              <a:ext uri="{FF2B5EF4-FFF2-40B4-BE49-F238E27FC236}">
                <a16:creationId xmlns:a16="http://schemas.microsoft.com/office/drawing/2014/main" id="{BEB5AEF7-5698-C2EB-F87B-F193A497D9A5}"/>
              </a:ext>
            </a:extLst>
          </p:cNvPr>
          <p:cNvSpPr>
            <a:spLocks noGrp="1"/>
          </p:cNvSpPr>
          <p:nvPr>
            <p:ph type="body" sz="quarter" idx="33" hasCustomPrompt="1"/>
          </p:nvPr>
        </p:nvSpPr>
        <p:spPr>
          <a:xfrm>
            <a:off x="0" y="8105600"/>
            <a:ext cx="6858000" cy="456386"/>
          </a:xfrm>
        </p:spPr>
        <p:txBody>
          <a:bodyPr/>
          <a:lstStyle>
            <a:lvl1pPr marL="0" indent="0" algn="l">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16" name="Group 15">
            <a:extLst>
              <a:ext uri="{FF2B5EF4-FFF2-40B4-BE49-F238E27FC236}">
                <a16:creationId xmlns:a16="http://schemas.microsoft.com/office/drawing/2014/main" id="{5BB5B8F1-785B-4217-5457-4F7581CD6C98}"/>
              </a:ext>
            </a:extLst>
          </p:cNvPr>
          <p:cNvGrpSpPr/>
          <p:nvPr userDrawn="1"/>
        </p:nvGrpSpPr>
        <p:grpSpPr>
          <a:xfrm>
            <a:off x="7086600" y="8925"/>
            <a:ext cx="4535424" cy="8561987"/>
            <a:chOff x="7086600" y="8925"/>
            <a:chExt cx="4535424" cy="8561987"/>
          </a:xfrm>
        </p:grpSpPr>
        <p:sp>
          <p:nvSpPr>
            <p:cNvPr id="17" name="TextBox 16">
              <a:extLst>
                <a:ext uri="{FF2B5EF4-FFF2-40B4-BE49-F238E27FC236}">
                  <a16:creationId xmlns:a16="http://schemas.microsoft.com/office/drawing/2014/main" id="{39BF7CA9-0176-E0D8-0BB7-D873390A164D}"/>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8" name="TextBox 17">
              <a:extLst>
                <a:ext uri="{FF2B5EF4-FFF2-40B4-BE49-F238E27FC236}">
                  <a16:creationId xmlns:a16="http://schemas.microsoft.com/office/drawing/2014/main" id="{1F4A25DD-EA11-281C-EFA4-20F338E0ED1D}"/>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9" name="TextBox 18">
              <a:extLst>
                <a:ext uri="{FF2B5EF4-FFF2-40B4-BE49-F238E27FC236}">
                  <a16:creationId xmlns:a16="http://schemas.microsoft.com/office/drawing/2014/main" id="{4CB5A7B0-C00B-B352-2E4E-F9E2FAB9D94E}"/>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6" name="Picture Placeholder 11">
            <a:extLst>
              <a:ext uri="{FF2B5EF4-FFF2-40B4-BE49-F238E27FC236}">
                <a16:creationId xmlns:a16="http://schemas.microsoft.com/office/drawing/2014/main" id="{F3026CD4-27B9-EFFE-8765-F8189E70360F}"/>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0" name="Picture Placeholder 11">
            <a:extLst>
              <a:ext uri="{FF2B5EF4-FFF2-40B4-BE49-F238E27FC236}">
                <a16:creationId xmlns:a16="http://schemas.microsoft.com/office/drawing/2014/main" id="{8A444CBA-C835-8EAA-A3F1-E370EF65BD64}"/>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grpSp>
        <p:nvGrpSpPr>
          <p:cNvPr id="11" name="Group 2">
            <a:extLst>
              <a:ext uri="{FF2B5EF4-FFF2-40B4-BE49-F238E27FC236}">
                <a16:creationId xmlns:a16="http://schemas.microsoft.com/office/drawing/2014/main" id="{B987C8DE-BA9E-3DC8-45DE-905236C416D5}"/>
              </a:ext>
            </a:extLst>
          </p:cNvPr>
          <p:cNvGrpSpPr/>
          <p:nvPr userDrawn="1"/>
        </p:nvGrpSpPr>
        <p:grpSpPr>
          <a:xfrm>
            <a:off x="-6040635" y="-14447"/>
            <a:ext cx="5527873" cy="8570913"/>
            <a:chOff x="7031680" y="633018"/>
            <a:chExt cx="5527873" cy="8570913"/>
          </a:xfrm>
        </p:grpSpPr>
        <p:sp>
          <p:nvSpPr>
            <p:cNvPr id="12" name="Rectangle 5">
              <a:extLst>
                <a:ext uri="{FF2B5EF4-FFF2-40B4-BE49-F238E27FC236}">
                  <a16:creationId xmlns:a16="http://schemas.microsoft.com/office/drawing/2014/main" id="{3976D5B8-8741-EAD5-9370-5A4D7126B032}"/>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13" name="TekstSylinder 4">
              <a:extLst>
                <a:ext uri="{FF2B5EF4-FFF2-40B4-BE49-F238E27FC236}">
                  <a16:creationId xmlns:a16="http://schemas.microsoft.com/office/drawing/2014/main" id="{A76CEA0C-A0BE-EF40-0C5A-85F67C70D483}"/>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14" name="Picture 1">
              <a:extLst>
                <a:ext uri="{FF2B5EF4-FFF2-40B4-BE49-F238E27FC236}">
                  <a16:creationId xmlns:a16="http://schemas.microsoft.com/office/drawing/2014/main" id="{A801BE93-6A41-DB69-8AEF-713BBC0C3FF4}"/>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2214279775"/>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Ikon på to bilder">
    <p:spTree>
      <p:nvGrpSpPr>
        <p:cNvPr id="1" name=""/>
        <p:cNvGrpSpPr/>
        <p:nvPr/>
      </p:nvGrpSpPr>
      <p:grpSpPr>
        <a:xfrm>
          <a:off x="0" y="0"/>
          <a:ext cx="0" cy="0"/>
          <a:chOff x="0" y="0"/>
          <a:chExt cx="0" cy="0"/>
        </a:xfrm>
      </p:grpSpPr>
      <p:sp>
        <p:nvSpPr>
          <p:cNvPr id="7" name="Plassholder for bilde 11">
            <a:extLst>
              <a:ext uri="{FF2B5EF4-FFF2-40B4-BE49-F238E27FC236}">
                <a16:creationId xmlns:a16="http://schemas.microsoft.com/office/drawing/2014/main" id="{6978652E-66DF-E4FA-CF7C-F69D2D0B8AF5}"/>
              </a:ext>
            </a:extLst>
          </p:cNvPr>
          <p:cNvSpPr>
            <a:spLocks noGrp="1"/>
          </p:cNvSpPr>
          <p:nvPr>
            <p:ph type="pic" sz="quarter" idx="17"/>
          </p:nvPr>
        </p:nvSpPr>
        <p:spPr>
          <a:xfrm>
            <a:off x="0" y="1"/>
            <a:ext cx="6858000" cy="4285456"/>
          </a:xfrm>
          <a:prstGeom prst="rect">
            <a:avLst/>
          </a:prstGeom>
          <a:solidFill>
            <a:schemeClr val="bg1">
              <a:lumMod val="85000"/>
            </a:schemeClr>
          </a:solidFill>
        </p:spPr>
        <p:txBody>
          <a:bodyPr wrap="square">
            <a:noAutofit/>
          </a:bodyPr>
          <a:lstStyle>
            <a:lvl1pPr marL="0" indent="0" algn="ctr">
              <a:buNone/>
              <a:defRPr sz="1400"/>
            </a:lvl1pPr>
          </a:lstStyle>
          <a:p>
            <a:endParaRPr lang="en-GB" dirty="0"/>
          </a:p>
          <a:p>
            <a:endParaRPr lang="en-GB" dirty="0"/>
          </a:p>
          <a:p>
            <a:r>
              <a:rPr lang="en-GB" dirty="0" err="1"/>
              <a:t>Klikk</a:t>
            </a:r>
            <a:r>
              <a:rPr lang="en-GB" dirty="0"/>
              <a:t> </a:t>
            </a:r>
            <a:r>
              <a:rPr lang="en-GB" dirty="0" err="1"/>
              <a:t>på</a:t>
            </a:r>
            <a:r>
              <a:rPr lang="en-GB" dirty="0"/>
              <a:t> </a:t>
            </a:r>
            <a:r>
              <a:rPr lang="en-GB" dirty="0" err="1"/>
              <a:t>ikonene</a:t>
            </a:r>
            <a:r>
              <a:rPr lang="en-GB" dirty="0"/>
              <a:t> for </a:t>
            </a:r>
            <a:r>
              <a:rPr lang="en-GB" dirty="0" err="1"/>
              <a:t>å</a:t>
            </a:r>
            <a:r>
              <a:rPr lang="en-GB" dirty="0"/>
              <a:t> </a:t>
            </a:r>
            <a:r>
              <a:rPr lang="en-GB" dirty="0" err="1"/>
              <a:t>sette</a:t>
            </a:r>
            <a:r>
              <a:rPr lang="en-GB" dirty="0"/>
              <a:t> inn </a:t>
            </a:r>
            <a:r>
              <a:rPr lang="en-GB" dirty="0" err="1"/>
              <a:t>bilder</a:t>
            </a:r>
            <a:r>
              <a:rPr lang="en-GB" dirty="0"/>
              <a:t>.</a:t>
            </a:r>
            <a:endParaRPr lang="nb-NO" dirty="0"/>
          </a:p>
        </p:txBody>
      </p:sp>
      <p:sp>
        <p:nvSpPr>
          <p:cNvPr id="3" name="Plassholder for bilde 11">
            <a:extLst>
              <a:ext uri="{FF2B5EF4-FFF2-40B4-BE49-F238E27FC236}">
                <a16:creationId xmlns:a16="http://schemas.microsoft.com/office/drawing/2014/main" id="{EB4A1A92-7221-A9CD-12A9-CA9BE13CEA90}"/>
              </a:ext>
            </a:extLst>
          </p:cNvPr>
          <p:cNvSpPr>
            <a:spLocks noGrp="1"/>
          </p:cNvSpPr>
          <p:nvPr>
            <p:ph type="pic" sz="quarter" idx="18"/>
          </p:nvPr>
        </p:nvSpPr>
        <p:spPr>
          <a:xfrm>
            <a:off x="0" y="4286015"/>
            <a:ext cx="6858000" cy="4284898"/>
          </a:xfrm>
          <a:prstGeom prst="rect">
            <a:avLst/>
          </a:prstGeom>
          <a:solidFill>
            <a:schemeClr val="bg1">
              <a:lumMod val="85000"/>
            </a:schemeClr>
          </a:solidFill>
        </p:spPr>
        <p:txBody>
          <a:bodyPr wrap="square">
            <a:noAutofit/>
          </a:bodyPr>
          <a:lstStyle>
            <a:lvl1pPr marL="0" indent="0" algn="ctr">
              <a:buNone/>
              <a:defRPr sz="1801"/>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t>Click icon to add picture</a:t>
            </a:r>
            <a:endParaRPr lang="nb-NO" dirty="0"/>
          </a:p>
        </p:txBody>
      </p:sp>
      <p:sp>
        <p:nvSpPr>
          <p:cNvPr id="4" name="Plassholder for bilde 4">
            <a:extLst>
              <a:ext uri="{FF2B5EF4-FFF2-40B4-BE49-F238E27FC236}">
                <a16:creationId xmlns:a16="http://schemas.microsoft.com/office/drawing/2014/main" id="{370F7C1D-3817-206B-42CE-45C55EA47974}"/>
              </a:ext>
            </a:extLst>
          </p:cNvPr>
          <p:cNvSpPr>
            <a:spLocks noGrp="1"/>
          </p:cNvSpPr>
          <p:nvPr>
            <p:ph type="pic" sz="quarter" idx="32" hasCustomPrompt="1"/>
          </p:nvPr>
        </p:nvSpPr>
        <p:spPr>
          <a:xfrm>
            <a:off x="1989000" y="2821915"/>
            <a:ext cx="2880000" cy="2880000"/>
          </a:xfrm>
          <a:prstGeom prst="ellipse">
            <a:avLst/>
          </a:prstGeom>
          <a:solidFill>
            <a:schemeClr val="bg1"/>
          </a:solidFill>
        </p:spPr>
        <p:txBody>
          <a:bodyPr lIns="251999" tIns="251999" rIns="216000" bIns="108000"/>
          <a:lstStyle>
            <a:lvl1pPr marL="0" indent="0" algn="ctr">
              <a:buNone/>
              <a:defRPr sz="1600">
                <a:latin typeface="Nunito Sans Normal" pitchFamily="2" charset="77"/>
              </a:defRPr>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 fra vår ikonbank. </a:t>
            </a:r>
            <a:br>
              <a:rPr lang="nb-NO" dirty="0"/>
            </a:br>
            <a:r>
              <a:rPr lang="nb-NO" b="0" i="0" dirty="0">
                <a:solidFill>
                  <a:srgbClr val="000000"/>
                </a:solidFill>
                <a:effectLst/>
                <a:latin typeface="WordVisi_MSFontService"/>
              </a:rPr>
              <a:t>Se oppskrift til venstre for lysbildet.</a:t>
            </a:r>
            <a:endParaRPr lang="nb-NO" dirty="0"/>
          </a:p>
        </p:txBody>
      </p:sp>
      <p:sp>
        <p:nvSpPr>
          <p:cNvPr id="5" name="Text Placeholder 4">
            <a:extLst>
              <a:ext uri="{FF2B5EF4-FFF2-40B4-BE49-F238E27FC236}">
                <a16:creationId xmlns:a16="http://schemas.microsoft.com/office/drawing/2014/main" id="{9F5D095B-44A3-59D1-8C0B-43DA5CF21365}"/>
              </a:ext>
            </a:extLst>
          </p:cNvPr>
          <p:cNvSpPr>
            <a:spLocks noGrp="1"/>
          </p:cNvSpPr>
          <p:nvPr>
            <p:ph type="body" sz="quarter" idx="33"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16" name="Group 15">
            <a:extLst>
              <a:ext uri="{FF2B5EF4-FFF2-40B4-BE49-F238E27FC236}">
                <a16:creationId xmlns:a16="http://schemas.microsoft.com/office/drawing/2014/main" id="{BD0CD263-ED16-82F6-4EF6-B46782F5F4FB}"/>
              </a:ext>
            </a:extLst>
          </p:cNvPr>
          <p:cNvGrpSpPr/>
          <p:nvPr userDrawn="1"/>
        </p:nvGrpSpPr>
        <p:grpSpPr>
          <a:xfrm>
            <a:off x="7086600" y="8925"/>
            <a:ext cx="4535424" cy="8561987"/>
            <a:chOff x="7086600" y="8925"/>
            <a:chExt cx="4535424" cy="8561987"/>
          </a:xfrm>
        </p:grpSpPr>
        <p:sp>
          <p:nvSpPr>
            <p:cNvPr id="17" name="TextBox 16">
              <a:extLst>
                <a:ext uri="{FF2B5EF4-FFF2-40B4-BE49-F238E27FC236}">
                  <a16:creationId xmlns:a16="http://schemas.microsoft.com/office/drawing/2014/main" id="{EEB63423-CA2D-4C14-C883-E5DC72B02503}"/>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8" name="TextBox 17">
              <a:extLst>
                <a:ext uri="{FF2B5EF4-FFF2-40B4-BE49-F238E27FC236}">
                  <a16:creationId xmlns:a16="http://schemas.microsoft.com/office/drawing/2014/main" id="{44D7A10B-0826-9101-2580-5743074C0759}"/>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9" name="TextBox 18">
              <a:extLst>
                <a:ext uri="{FF2B5EF4-FFF2-40B4-BE49-F238E27FC236}">
                  <a16:creationId xmlns:a16="http://schemas.microsoft.com/office/drawing/2014/main" id="{887C0F25-7B0A-5CF0-2FEB-6CC56BE0690A}"/>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2" name="Picture Placeholder 11">
            <a:extLst>
              <a:ext uri="{FF2B5EF4-FFF2-40B4-BE49-F238E27FC236}">
                <a16:creationId xmlns:a16="http://schemas.microsoft.com/office/drawing/2014/main" id="{10C4B91B-364B-774F-9CB6-BB497CF4D7D9}"/>
              </a:ext>
            </a:extLst>
          </p:cNvPr>
          <p:cNvSpPr>
            <a:spLocks noGrp="1"/>
          </p:cNvSpPr>
          <p:nvPr>
            <p:ph type="pic" sz="quarter" idx="34"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8" name="Picture Placeholder 11">
            <a:extLst>
              <a:ext uri="{FF2B5EF4-FFF2-40B4-BE49-F238E27FC236}">
                <a16:creationId xmlns:a16="http://schemas.microsoft.com/office/drawing/2014/main" id="{B77F4DA1-562E-7EA9-9CBF-FA452D081178}"/>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grpSp>
        <p:nvGrpSpPr>
          <p:cNvPr id="10" name="Group 2">
            <a:extLst>
              <a:ext uri="{FF2B5EF4-FFF2-40B4-BE49-F238E27FC236}">
                <a16:creationId xmlns:a16="http://schemas.microsoft.com/office/drawing/2014/main" id="{3DD7A1BA-2863-E7E1-3017-2D85F3FDE342}"/>
              </a:ext>
            </a:extLst>
          </p:cNvPr>
          <p:cNvGrpSpPr/>
          <p:nvPr userDrawn="1"/>
        </p:nvGrpSpPr>
        <p:grpSpPr>
          <a:xfrm>
            <a:off x="-6040635" y="-14447"/>
            <a:ext cx="5527873" cy="8570913"/>
            <a:chOff x="7031680" y="633018"/>
            <a:chExt cx="5527873" cy="8570913"/>
          </a:xfrm>
        </p:grpSpPr>
        <p:sp>
          <p:nvSpPr>
            <p:cNvPr id="12" name="Rectangle 5">
              <a:extLst>
                <a:ext uri="{FF2B5EF4-FFF2-40B4-BE49-F238E27FC236}">
                  <a16:creationId xmlns:a16="http://schemas.microsoft.com/office/drawing/2014/main" id="{D99CDC64-CC18-F303-599A-C7DB57B03C2C}"/>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13" name="TekstSylinder 4">
              <a:extLst>
                <a:ext uri="{FF2B5EF4-FFF2-40B4-BE49-F238E27FC236}">
                  <a16:creationId xmlns:a16="http://schemas.microsoft.com/office/drawing/2014/main" id="{E5C413AD-ECA4-E29A-607D-BCCD46127441}"/>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14" name="Picture 1">
              <a:extLst>
                <a:ext uri="{FF2B5EF4-FFF2-40B4-BE49-F238E27FC236}">
                  <a16:creationId xmlns:a16="http://schemas.microsoft.com/office/drawing/2014/main" id="{513AA18D-91CD-ADCA-CA81-587E92D71F19}"/>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2917062449"/>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ekst + bilde halv og ikon">
    <p:spTree>
      <p:nvGrpSpPr>
        <p:cNvPr id="1" name=""/>
        <p:cNvGrpSpPr/>
        <p:nvPr/>
      </p:nvGrpSpPr>
      <p:grpSpPr>
        <a:xfrm>
          <a:off x="0" y="0"/>
          <a:ext cx="0" cy="0"/>
          <a:chOff x="0" y="0"/>
          <a:chExt cx="0" cy="0"/>
        </a:xfrm>
      </p:grpSpPr>
      <p:sp>
        <p:nvSpPr>
          <p:cNvPr id="9" name="Tittel 4">
            <a:extLst>
              <a:ext uri="{FF2B5EF4-FFF2-40B4-BE49-F238E27FC236}">
                <a16:creationId xmlns:a16="http://schemas.microsoft.com/office/drawing/2014/main" id="{D0549CB6-79B6-EC8E-EC27-223CBE431E03}"/>
              </a:ext>
            </a:extLst>
          </p:cNvPr>
          <p:cNvSpPr>
            <a:spLocks noGrp="1"/>
          </p:cNvSpPr>
          <p:nvPr>
            <p:ph type="title" hasCustomPrompt="1"/>
          </p:nvPr>
        </p:nvSpPr>
        <p:spPr>
          <a:xfrm>
            <a:off x="0" y="4314361"/>
            <a:ext cx="6858000" cy="3782312"/>
          </a:xfrm>
        </p:spPr>
        <p:txBody>
          <a:bodyPr lIns="540000" tIns="540000" rIns="540000" bIns="270000" anchor="ctr" anchorCtr="0">
            <a:noAutofit/>
          </a:bodyPr>
          <a:lstStyle>
            <a:lvl1pPr>
              <a:lnSpc>
                <a:spcPct val="100000"/>
              </a:lnSpc>
              <a:spcAft>
                <a:spcPts val="200"/>
              </a:spcAft>
              <a:defRPr sz="3200"/>
            </a:lvl1pPr>
          </a:lstStyle>
          <a:p>
            <a:r>
              <a:rPr lang="nb-NO" dirty="0"/>
              <a:t>Medium tekst 32 </a:t>
            </a:r>
            <a:r>
              <a:rPr lang="nb-NO" dirty="0" err="1"/>
              <a:t>pt</a:t>
            </a:r>
            <a:r>
              <a:rPr lang="nb-NO" dirty="0"/>
              <a:t> fet på lys farget bakgrunn.</a:t>
            </a:r>
          </a:p>
        </p:txBody>
      </p:sp>
      <p:sp>
        <p:nvSpPr>
          <p:cNvPr id="8" name="Plassholder for bilde 11">
            <a:extLst>
              <a:ext uri="{FF2B5EF4-FFF2-40B4-BE49-F238E27FC236}">
                <a16:creationId xmlns:a16="http://schemas.microsoft.com/office/drawing/2014/main" id="{86D10D41-8134-8ADF-305D-DD2D6D1897E7}"/>
              </a:ext>
            </a:extLst>
          </p:cNvPr>
          <p:cNvSpPr>
            <a:spLocks noGrp="1"/>
          </p:cNvSpPr>
          <p:nvPr>
            <p:ph type="pic" sz="quarter" idx="16"/>
          </p:nvPr>
        </p:nvSpPr>
        <p:spPr>
          <a:xfrm>
            <a:off x="-2517" y="0"/>
            <a:ext cx="6858000" cy="4285457"/>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4" name="Text Placeholder 4">
            <a:extLst>
              <a:ext uri="{FF2B5EF4-FFF2-40B4-BE49-F238E27FC236}">
                <a16:creationId xmlns:a16="http://schemas.microsoft.com/office/drawing/2014/main" id="{F855FA57-E5F2-4834-D581-42A224CFEE39}"/>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2" name="Plassholder for bilde 4">
            <a:extLst>
              <a:ext uri="{FF2B5EF4-FFF2-40B4-BE49-F238E27FC236}">
                <a16:creationId xmlns:a16="http://schemas.microsoft.com/office/drawing/2014/main" id="{E4BE7E53-81AC-008E-9B8E-D495E56A6B20}"/>
              </a:ext>
            </a:extLst>
          </p:cNvPr>
          <p:cNvSpPr>
            <a:spLocks noGrp="1" noChangeAspect="1"/>
          </p:cNvSpPr>
          <p:nvPr>
            <p:ph type="pic" sz="quarter" idx="32" hasCustomPrompt="1"/>
          </p:nvPr>
        </p:nvSpPr>
        <p:spPr>
          <a:xfrm>
            <a:off x="4031540" y="1971758"/>
            <a:ext cx="2313698" cy="2313698"/>
          </a:xfrm>
          <a:prstGeom prst="ellipse">
            <a:avLst/>
          </a:prstGeom>
          <a:solidFill>
            <a:schemeClr val="bg1"/>
          </a:solidFill>
        </p:spPr>
        <p:txBody>
          <a:bodyPr lIns="251999" tIns="251999" rIns="216000" bIns="108000"/>
          <a:lstStyle>
            <a:lvl1pPr marL="0" indent="0" algn="ctr">
              <a:buNone/>
              <a:defRPr sz="1800"/>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 fra vår ikonbank. </a:t>
            </a:r>
            <a:br>
              <a:rPr lang="nb-NO" dirty="0"/>
            </a:br>
            <a:r>
              <a:rPr lang="nb-NO" b="0" i="0" dirty="0">
                <a:solidFill>
                  <a:srgbClr val="000000"/>
                </a:solidFill>
                <a:effectLst/>
                <a:latin typeface="WordVisi_MSFontService"/>
              </a:rPr>
              <a:t>Se oppskrift til venstre for lysbildet.</a:t>
            </a:r>
            <a:endParaRPr lang="nb-NO" dirty="0"/>
          </a:p>
        </p:txBody>
      </p:sp>
      <p:grpSp>
        <p:nvGrpSpPr>
          <p:cNvPr id="16" name="Group 15">
            <a:extLst>
              <a:ext uri="{FF2B5EF4-FFF2-40B4-BE49-F238E27FC236}">
                <a16:creationId xmlns:a16="http://schemas.microsoft.com/office/drawing/2014/main" id="{AA24256F-6D09-5077-68FE-123079AE00B3}"/>
              </a:ext>
            </a:extLst>
          </p:cNvPr>
          <p:cNvGrpSpPr/>
          <p:nvPr userDrawn="1"/>
        </p:nvGrpSpPr>
        <p:grpSpPr>
          <a:xfrm>
            <a:off x="7086600" y="8925"/>
            <a:ext cx="4535424" cy="8561987"/>
            <a:chOff x="7086600" y="8925"/>
            <a:chExt cx="4535424" cy="8561987"/>
          </a:xfrm>
        </p:grpSpPr>
        <p:sp>
          <p:nvSpPr>
            <p:cNvPr id="17" name="TextBox 16">
              <a:extLst>
                <a:ext uri="{FF2B5EF4-FFF2-40B4-BE49-F238E27FC236}">
                  <a16:creationId xmlns:a16="http://schemas.microsoft.com/office/drawing/2014/main" id="{DC772374-3BEF-0665-F431-940FF157640F}"/>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8" name="TextBox 17">
              <a:extLst>
                <a:ext uri="{FF2B5EF4-FFF2-40B4-BE49-F238E27FC236}">
                  <a16:creationId xmlns:a16="http://schemas.microsoft.com/office/drawing/2014/main" id="{BF4D13C1-1023-5BDB-FB14-0F5DAC335B6F}"/>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9" name="TextBox 18">
              <a:extLst>
                <a:ext uri="{FF2B5EF4-FFF2-40B4-BE49-F238E27FC236}">
                  <a16:creationId xmlns:a16="http://schemas.microsoft.com/office/drawing/2014/main" id="{92B612F0-FA83-1885-E2AF-5583FFCE1EBC}"/>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7" name="Picture Placeholder 11">
            <a:extLst>
              <a:ext uri="{FF2B5EF4-FFF2-40B4-BE49-F238E27FC236}">
                <a16:creationId xmlns:a16="http://schemas.microsoft.com/office/drawing/2014/main" id="{E3F0F95F-B5AA-79F7-7AA9-707C1E300955}"/>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0" name="Picture Placeholder 11">
            <a:extLst>
              <a:ext uri="{FF2B5EF4-FFF2-40B4-BE49-F238E27FC236}">
                <a16:creationId xmlns:a16="http://schemas.microsoft.com/office/drawing/2014/main" id="{BF019DB2-8839-0534-25FB-9B25223BB45D}"/>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grpSp>
        <p:nvGrpSpPr>
          <p:cNvPr id="11" name="Group 2">
            <a:extLst>
              <a:ext uri="{FF2B5EF4-FFF2-40B4-BE49-F238E27FC236}">
                <a16:creationId xmlns:a16="http://schemas.microsoft.com/office/drawing/2014/main" id="{D43C4E47-C4A6-A3E6-1095-B4D8C8030D36}"/>
              </a:ext>
            </a:extLst>
          </p:cNvPr>
          <p:cNvGrpSpPr/>
          <p:nvPr userDrawn="1"/>
        </p:nvGrpSpPr>
        <p:grpSpPr>
          <a:xfrm>
            <a:off x="-6040635" y="-14447"/>
            <a:ext cx="5527873" cy="8570913"/>
            <a:chOff x="7031680" y="633018"/>
            <a:chExt cx="5527873" cy="8570913"/>
          </a:xfrm>
        </p:grpSpPr>
        <p:sp>
          <p:nvSpPr>
            <p:cNvPr id="12" name="Rectangle 5">
              <a:extLst>
                <a:ext uri="{FF2B5EF4-FFF2-40B4-BE49-F238E27FC236}">
                  <a16:creationId xmlns:a16="http://schemas.microsoft.com/office/drawing/2014/main" id="{C434D4A9-78F8-B17C-F9CE-27D868A1E703}"/>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13" name="TekstSylinder 4">
              <a:extLst>
                <a:ext uri="{FF2B5EF4-FFF2-40B4-BE49-F238E27FC236}">
                  <a16:creationId xmlns:a16="http://schemas.microsoft.com/office/drawing/2014/main" id="{7815F4A9-6428-C75B-4DB8-10C3ED559AB7}"/>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14" name="Picture 1">
              <a:extLst>
                <a:ext uri="{FF2B5EF4-FFF2-40B4-BE49-F238E27FC236}">
                  <a16:creationId xmlns:a16="http://schemas.microsoft.com/office/drawing/2014/main" id="{6C2C9E9C-00F7-3B28-0AFC-B78C38F41633}"/>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527710477"/>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Ikon">
    <p:spTree>
      <p:nvGrpSpPr>
        <p:cNvPr id="1" name=""/>
        <p:cNvGrpSpPr/>
        <p:nvPr/>
      </p:nvGrpSpPr>
      <p:grpSpPr>
        <a:xfrm>
          <a:off x="0" y="0"/>
          <a:ext cx="0" cy="0"/>
          <a:chOff x="0" y="0"/>
          <a:chExt cx="0" cy="0"/>
        </a:xfrm>
      </p:grpSpPr>
      <p:sp>
        <p:nvSpPr>
          <p:cNvPr id="9" name="Plassholder for bilde 4">
            <a:extLst>
              <a:ext uri="{FF2B5EF4-FFF2-40B4-BE49-F238E27FC236}">
                <a16:creationId xmlns:a16="http://schemas.microsoft.com/office/drawing/2014/main" id="{63FA54D4-93DF-1A9D-0CC4-5616E8000F73}"/>
              </a:ext>
            </a:extLst>
          </p:cNvPr>
          <p:cNvSpPr>
            <a:spLocks noGrp="1"/>
          </p:cNvSpPr>
          <p:nvPr>
            <p:ph type="pic" sz="quarter" idx="32" hasCustomPrompt="1"/>
          </p:nvPr>
        </p:nvSpPr>
        <p:spPr>
          <a:xfrm>
            <a:off x="531000" y="1388250"/>
            <a:ext cx="5796000" cy="5796000"/>
          </a:xfrm>
          <a:prstGeom prst="ellipse">
            <a:avLst/>
          </a:prstGeom>
          <a:solidFill>
            <a:schemeClr val="bg1"/>
          </a:solidFill>
        </p:spPr>
        <p:txBody>
          <a:bodyPr lIns="251999" tIns="251999" rIns="216000" bIns="108000"/>
          <a:lstStyle>
            <a:lvl1pPr marL="0" indent="0" algn="ctr">
              <a:buNone/>
              <a:defRPr sz="1800"/>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a:t>
            </a:r>
            <a:br>
              <a:rPr lang="nb-NO" dirty="0"/>
            </a:br>
            <a:r>
              <a:rPr lang="nb-NO" dirty="0"/>
              <a:t> fra vår ikonbank. </a:t>
            </a:r>
            <a:br>
              <a:rPr lang="nb-NO" dirty="0"/>
            </a:br>
            <a:r>
              <a:rPr lang="nb-NO" b="0" i="0" dirty="0">
                <a:solidFill>
                  <a:srgbClr val="000000"/>
                </a:solidFill>
                <a:effectLst/>
                <a:latin typeface="WordVisi_MSFontService"/>
              </a:rPr>
              <a:t>Se oppskrift til venstre for lysbildet.</a:t>
            </a:r>
            <a:endParaRPr lang="nb-NO" dirty="0"/>
          </a:p>
        </p:txBody>
      </p:sp>
      <p:grpSp>
        <p:nvGrpSpPr>
          <p:cNvPr id="2" name="Group 2">
            <a:extLst>
              <a:ext uri="{FF2B5EF4-FFF2-40B4-BE49-F238E27FC236}">
                <a16:creationId xmlns:a16="http://schemas.microsoft.com/office/drawing/2014/main" id="{1CDF5D71-FC0B-99E1-6934-8C1CC14ED1B2}"/>
              </a:ext>
            </a:extLst>
          </p:cNvPr>
          <p:cNvGrpSpPr/>
          <p:nvPr userDrawn="1"/>
        </p:nvGrpSpPr>
        <p:grpSpPr>
          <a:xfrm>
            <a:off x="-6040635" y="-14447"/>
            <a:ext cx="5527873" cy="8570913"/>
            <a:chOff x="7031680" y="633018"/>
            <a:chExt cx="5527873" cy="8570913"/>
          </a:xfrm>
        </p:grpSpPr>
        <p:sp>
          <p:nvSpPr>
            <p:cNvPr id="5" name="Rectangle 5">
              <a:extLst>
                <a:ext uri="{FF2B5EF4-FFF2-40B4-BE49-F238E27FC236}">
                  <a16:creationId xmlns:a16="http://schemas.microsoft.com/office/drawing/2014/main" id="{33435ECA-9516-437A-9A15-995F12947552}"/>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7" name="TekstSylinder 4">
              <a:extLst>
                <a:ext uri="{FF2B5EF4-FFF2-40B4-BE49-F238E27FC236}">
                  <a16:creationId xmlns:a16="http://schemas.microsoft.com/office/drawing/2014/main" id="{AB808A58-3BF0-5646-A723-7AFB5493DD28}"/>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8" name="Picture 1">
              <a:extLst>
                <a:ext uri="{FF2B5EF4-FFF2-40B4-BE49-F238E27FC236}">
                  <a16:creationId xmlns:a16="http://schemas.microsoft.com/office/drawing/2014/main" id="{897FD670-980A-761E-067A-68B9C7FD904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1035419567"/>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Ikon + tekst">
    <p:spTree>
      <p:nvGrpSpPr>
        <p:cNvPr id="1" name=""/>
        <p:cNvGrpSpPr/>
        <p:nvPr/>
      </p:nvGrpSpPr>
      <p:grpSpPr>
        <a:xfrm>
          <a:off x="0" y="0"/>
          <a:ext cx="0" cy="0"/>
          <a:chOff x="0" y="0"/>
          <a:chExt cx="0" cy="0"/>
        </a:xfrm>
      </p:grpSpPr>
      <p:sp>
        <p:nvSpPr>
          <p:cNvPr id="9" name="Plassholder for bilde 4">
            <a:extLst>
              <a:ext uri="{FF2B5EF4-FFF2-40B4-BE49-F238E27FC236}">
                <a16:creationId xmlns:a16="http://schemas.microsoft.com/office/drawing/2014/main" id="{63FA54D4-93DF-1A9D-0CC4-5616E8000F73}"/>
              </a:ext>
            </a:extLst>
          </p:cNvPr>
          <p:cNvSpPr>
            <a:spLocks noGrp="1" noChangeAspect="1"/>
          </p:cNvSpPr>
          <p:nvPr>
            <p:ph type="pic" sz="quarter" idx="32" hasCustomPrompt="1"/>
          </p:nvPr>
        </p:nvSpPr>
        <p:spPr>
          <a:xfrm>
            <a:off x="1614986" y="1407158"/>
            <a:ext cx="3628029" cy="3628029"/>
          </a:xfrm>
          <a:prstGeom prst="ellipse">
            <a:avLst/>
          </a:prstGeom>
          <a:solidFill>
            <a:schemeClr val="bg1"/>
          </a:solidFill>
        </p:spPr>
        <p:txBody>
          <a:bodyPr lIns="251999" tIns="251999" rIns="216000" bIns="108000"/>
          <a:lstStyle>
            <a:lvl1pPr marL="0" indent="0" algn="ctr">
              <a:buNone/>
              <a:defRPr sz="1800"/>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 fra vår ikonbank. </a:t>
            </a:r>
            <a:br>
              <a:rPr lang="nb-NO" dirty="0"/>
            </a:br>
            <a:r>
              <a:rPr lang="nb-NO" b="0" i="0" dirty="0">
                <a:solidFill>
                  <a:srgbClr val="000000"/>
                </a:solidFill>
                <a:effectLst/>
                <a:latin typeface="WordVisi_MSFontService"/>
              </a:rPr>
              <a:t>Se oppskrift til venstre for lysbildet.</a:t>
            </a:r>
            <a:endParaRPr lang="nb-NO" dirty="0"/>
          </a:p>
        </p:txBody>
      </p:sp>
      <p:sp>
        <p:nvSpPr>
          <p:cNvPr id="2" name="Tittel 4">
            <a:extLst>
              <a:ext uri="{FF2B5EF4-FFF2-40B4-BE49-F238E27FC236}">
                <a16:creationId xmlns:a16="http://schemas.microsoft.com/office/drawing/2014/main" id="{595FB340-42DE-F894-7681-B7E83972957C}"/>
              </a:ext>
            </a:extLst>
          </p:cNvPr>
          <p:cNvSpPr>
            <a:spLocks noGrp="1"/>
          </p:cNvSpPr>
          <p:nvPr>
            <p:ph type="title" hasCustomPrompt="1"/>
          </p:nvPr>
        </p:nvSpPr>
        <p:spPr>
          <a:xfrm>
            <a:off x="0" y="5043896"/>
            <a:ext cx="6858000" cy="1922998"/>
          </a:xfrm>
        </p:spPr>
        <p:txBody>
          <a:bodyPr lIns="1080000" tIns="720000" rIns="1080000" bIns="270000" anchor="t" anchorCtr="0">
            <a:spAutoFit/>
          </a:bodyPr>
          <a:lstStyle>
            <a:lvl1pPr algn="ctr">
              <a:lnSpc>
                <a:spcPct val="100000"/>
              </a:lnSpc>
              <a:spcAft>
                <a:spcPts val="200"/>
              </a:spcAft>
              <a:defRPr sz="3000"/>
            </a:lvl1pPr>
          </a:lstStyle>
          <a:p>
            <a:r>
              <a:rPr lang="nb-NO" dirty="0"/>
              <a:t>Kort, 30 </a:t>
            </a:r>
            <a:r>
              <a:rPr lang="nb-NO" dirty="0" err="1"/>
              <a:t>pt</a:t>
            </a:r>
            <a:r>
              <a:rPr lang="nb-NO" dirty="0"/>
              <a:t> fet tekst </a:t>
            </a:r>
            <a:br>
              <a:rPr lang="nb-NO" dirty="0"/>
            </a:br>
            <a:r>
              <a:rPr lang="nb-NO" dirty="0"/>
              <a:t>midtstilt under et ikon</a:t>
            </a:r>
          </a:p>
        </p:txBody>
      </p:sp>
      <p:grpSp>
        <p:nvGrpSpPr>
          <p:cNvPr id="4" name="Group 2">
            <a:extLst>
              <a:ext uri="{FF2B5EF4-FFF2-40B4-BE49-F238E27FC236}">
                <a16:creationId xmlns:a16="http://schemas.microsoft.com/office/drawing/2014/main" id="{77778C6F-E22A-D21B-4196-C7E1B22CC03F}"/>
              </a:ext>
            </a:extLst>
          </p:cNvPr>
          <p:cNvGrpSpPr/>
          <p:nvPr userDrawn="1"/>
        </p:nvGrpSpPr>
        <p:grpSpPr>
          <a:xfrm>
            <a:off x="-6040635" y="-14447"/>
            <a:ext cx="5527873" cy="8570913"/>
            <a:chOff x="7031680" y="633018"/>
            <a:chExt cx="5527873" cy="8570913"/>
          </a:xfrm>
        </p:grpSpPr>
        <p:sp>
          <p:nvSpPr>
            <p:cNvPr id="5" name="Rectangle 5">
              <a:extLst>
                <a:ext uri="{FF2B5EF4-FFF2-40B4-BE49-F238E27FC236}">
                  <a16:creationId xmlns:a16="http://schemas.microsoft.com/office/drawing/2014/main" id="{0543E70B-0F93-6BCC-CCE3-C7391F6BD1D4}"/>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8" name="TekstSylinder 4">
              <a:extLst>
                <a:ext uri="{FF2B5EF4-FFF2-40B4-BE49-F238E27FC236}">
                  <a16:creationId xmlns:a16="http://schemas.microsoft.com/office/drawing/2014/main" id="{E1A39418-ED39-BC6E-D2C1-0FB7909E41F5}"/>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10" name="Picture 1">
              <a:extLst>
                <a:ext uri="{FF2B5EF4-FFF2-40B4-BE49-F238E27FC236}">
                  <a16:creationId xmlns:a16="http://schemas.microsoft.com/office/drawing/2014/main" id="{98A88578-3C00-FC0F-26F8-AE16BB2ED1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3408352366"/>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Sitat">
    <p:bg>
      <p:bgPr>
        <a:solidFill>
          <a:srgbClr val="414681">
            <a:alpha val="20000"/>
          </a:srgbClr>
        </a:solidFill>
        <a:effectLst/>
      </p:bgPr>
    </p:bg>
    <p:spTree>
      <p:nvGrpSpPr>
        <p:cNvPr id="1" name=""/>
        <p:cNvGrpSpPr/>
        <p:nvPr/>
      </p:nvGrpSpPr>
      <p:grpSpPr>
        <a:xfrm>
          <a:off x="0" y="0"/>
          <a:ext cx="0" cy="0"/>
          <a:chOff x="0" y="0"/>
          <a:chExt cx="0" cy="0"/>
        </a:xfrm>
      </p:grpSpPr>
      <p:pic>
        <p:nvPicPr>
          <p:cNvPr id="11" name="Grafikk 11" descr="Sitattegn">
            <a:extLst>
              <a:ext uri="{FF2B5EF4-FFF2-40B4-BE49-F238E27FC236}">
                <a16:creationId xmlns:a16="http://schemas.microsoft.com/office/drawing/2014/main" id="{54E45CF3-B4B5-F82F-D3AE-B3AAD3BAF4A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2763" y="2602779"/>
            <a:ext cx="476278" cy="360000"/>
          </a:xfrm>
          <a:prstGeom prst="rect">
            <a:avLst/>
          </a:prstGeom>
        </p:spPr>
      </p:pic>
      <p:sp>
        <p:nvSpPr>
          <p:cNvPr id="3" name="Tittel 4">
            <a:extLst>
              <a:ext uri="{FF2B5EF4-FFF2-40B4-BE49-F238E27FC236}">
                <a16:creationId xmlns:a16="http://schemas.microsoft.com/office/drawing/2014/main" id="{C87B3F9D-C4FA-ECA0-2E40-A762BE114F86}"/>
              </a:ext>
            </a:extLst>
          </p:cNvPr>
          <p:cNvSpPr>
            <a:spLocks noGrp="1"/>
          </p:cNvSpPr>
          <p:nvPr>
            <p:ph type="title" hasCustomPrompt="1"/>
          </p:nvPr>
        </p:nvSpPr>
        <p:spPr>
          <a:xfrm>
            <a:off x="0" y="2528046"/>
            <a:ext cx="6857999" cy="1657631"/>
          </a:xfrm>
        </p:spPr>
        <p:txBody>
          <a:bodyPr wrap="square" lIns="1260000" tIns="0" rIns="900000" bIns="270000" anchor="t" anchorCtr="0">
            <a:spAutoFit/>
          </a:bodyPr>
          <a:lstStyle>
            <a:lvl1pPr>
              <a:lnSpc>
                <a:spcPct val="100000"/>
              </a:lnSpc>
              <a:spcAft>
                <a:spcPts val="400"/>
              </a:spcAft>
              <a:defRPr sz="3000" b="1"/>
            </a:lvl1pPr>
          </a:lstStyle>
          <a:p>
            <a:r>
              <a:rPr lang="nb-NO" dirty="0"/>
              <a:t>Sitat-tekst i </a:t>
            </a:r>
            <a:r>
              <a:rPr lang="nb-NO" dirty="0" err="1"/>
              <a:t>Nunito</a:t>
            </a:r>
            <a:r>
              <a:rPr lang="nb-NO" dirty="0"/>
              <a:t> normal 30 </a:t>
            </a:r>
            <a:r>
              <a:rPr lang="nb-NO" dirty="0" err="1"/>
              <a:t>pt</a:t>
            </a:r>
            <a:r>
              <a:rPr lang="nb-NO" dirty="0"/>
              <a:t> på lys farget bakgrunn</a:t>
            </a:r>
          </a:p>
        </p:txBody>
      </p:sp>
      <p:pic>
        <p:nvPicPr>
          <p:cNvPr id="2" name="Graphic 1">
            <a:extLst>
              <a:ext uri="{FF2B5EF4-FFF2-40B4-BE49-F238E27FC236}">
                <a16:creationId xmlns:a16="http://schemas.microsoft.com/office/drawing/2014/main" id="{A2C53220-ECA3-177A-1506-B771148F522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685937" y="504825"/>
            <a:ext cx="670787" cy="763952"/>
          </a:xfrm>
          <a:prstGeom prst="rect">
            <a:avLst/>
          </a:prstGeom>
        </p:spPr>
      </p:pic>
      <p:sp>
        <p:nvSpPr>
          <p:cNvPr id="4" name="Plassholder for tekst 3">
            <a:extLst>
              <a:ext uri="{FF2B5EF4-FFF2-40B4-BE49-F238E27FC236}">
                <a16:creationId xmlns:a16="http://schemas.microsoft.com/office/drawing/2014/main" id="{6B4EB38C-CB15-9C78-7E2D-033275BB1D11}"/>
              </a:ext>
            </a:extLst>
          </p:cNvPr>
          <p:cNvSpPr>
            <a:spLocks noGrp="1"/>
          </p:cNvSpPr>
          <p:nvPr>
            <p:ph type="body" sz="quarter" idx="23" hasCustomPrompt="1"/>
          </p:nvPr>
        </p:nvSpPr>
        <p:spPr>
          <a:xfrm>
            <a:off x="0" y="7327021"/>
            <a:ext cx="6858000" cy="400774"/>
          </a:xfrm>
        </p:spPr>
        <p:txBody>
          <a:bodyPr wrap="square" lIns="1620000" tIns="180000" rIns="540000" bIns="180000" anchor="ctr" anchorCtr="0">
            <a:noAutofit/>
          </a:bodyPr>
          <a:lstStyle>
            <a:lvl1pPr marL="0" indent="0" algn="r">
              <a:spcAft>
                <a:spcPts val="0"/>
              </a:spcAft>
              <a:buNone/>
              <a:defRPr sz="2000" b="1">
                <a:latin typeface="Nunito" pitchFamily="2" charset="77"/>
              </a:defRPr>
            </a:lvl1pPr>
          </a:lstStyle>
          <a:p>
            <a:pPr lvl="0"/>
            <a:r>
              <a:rPr lang="nb-NO" dirty="0"/>
              <a:t>Navn </a:t>
            </a:r>
            <a:r>
              <a:rPr lang="nb-NO" dirty="0" err="1"/>
              <a:t>Navnesen</a:t>
            </a:r>
            <a:r>
              <a:rPr lang="nb-NO" dirty="0"/>
              <a:t> 20 </a:t>
            </a:r>
            <a:r>
              <a:rPr lang="nb-NO" dirty="0" err="1"/>
              <a:t>pt</a:t>
            </a:r>
            <a:r>
              <a:rPr lang="nb-NO" dirty="0"/>
              <a:t> fet</a:t>
            </a:r>
          </a:p>
        </p:txBody>
      </p:sp>
      <p:sp>
        <p:nvSpPr>
          <p:cNvPr id="6" name="Plassholder for tekst 3">
            <a:extLst>
              <a:ext uri="{FF2B5EF4-FFF2-40B4-BE49-F238E27FC236}">
                <a16:creationId xmlns:a16="http://schemas.microsoft.com/office/drawing/2014/main" id="{9B115AF6-DAE3-7DD0-0ED7-6D9D3693C50B}"/>
              </a:ext>
            </a:extLst>
          </p:cNvPr>
          <p:cNvSpPr>
            <a:spLocks noGrp="1"/>
          </p:cNvSpPr>
          <p:nvPr>
            <p:ph type="body" sz="quarter" idx="24" hasCustomPrompt="1"/>
          </p:nvPr>
        </p:nvSpPr>
        <p:spPr>
          <a:xfrm>
            <a:off x="0" y="7681495"/>
            <a:ext cx="6858000" cy="377806"/>
          </a:xfrm>
        </p:spPr>
        <p:txBody>
          <a:bodyPr wrap="square" lIns="1620000" tIns="180000" rIns="540000" bIns="180000" anchor="ctr" anchorCtr="0">
            <a:noAutofit/>
          </a:bodyPr>
          <a:lstStyle>
            <a:lvl1pPr marL="0" indent="0" algn="r">
              <a:spcAft>
                <a:spcPts val="0"/>
              </a:spcAft>
              <a:buNone/>
              <a:defRPr sz="2000" b="0">
                <a:latin typeface="Nunito" pitchFamily="2" charset="77"/>
              </a:defRPr>
            </a:lvl1pPr>
          </a:lstStyle>
          <a:p>
            <a:pPr lvl="0"/>
            <a:r>
              <a:rPr lang="nb-NO" dirty="0"/>
              <a:t>Stilling 20 </a:t>
            </a:r>
            <a:r>
              <a:rPr lang="nb-NO" dirty="0" err="1"/>
              <a:t>pt</a:t>
            </a:r>
            <a:r>
              <a:rPr lang="nb-NO" dirty="0"/>
              <a:t> normal</a:t>
            </a:r>
          </a:p>
        </p:txBody>
      </p:sp>
    </p:spTree>
    <p:extLst>
      <p:ext uri="{BB962C8B-B14F-4D97-AF65-F5344CB8AC3E}">
        <p14:creationId xmlns:p14="http://schemas.microsoft.com/office/powerpoint/2010/main" val="1090061792"/>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Sitat med bilde halv side">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p:cNvSpPr>
          <p:nvPr>
            <p:ph type="pic" sz="quarter" idx="16"/>
          </p:nvPr>
        </p:nvSpPr>
        <p:spPr>
          <a:xfrm>
            <a:off x="0" y="0"/>
            <a:ext cx="6858000" cy="4285457"/>
          </a:xfrm>
          <a:prstGeom prst="rect">
            <a:avLst/>
          </a:prstGeom>
          <a:solidFill>
            <a:schemeClr val="bg1">
              <a:lumMod val="85000"/>
            </a:schemeClr>
          </a:solidFill>
        </p:spPr>
        <p:txBody>
          <a:bodyPr wrap="square">
            <a:noAutofit/>
          </a:bodyPr>
          <a:lstStyle>
            <a:lvl1pPr marL="0" indent="0" algn="ctr">
              <a:buNone/>
              <a:defRPr sz="1801"/>
            </a:lvl1pPr>
          </a:lstStyle>
          <a:p>
            <a:endParaRPr lang="en-GB" dirty="0"/>
          </a:p>
          <a:p>
            <a:endParaRPr lang="en-GB" dirty="0"/>
          </a:p>
          <a:p>
            <a:pPr marL="0" marR="0" lvl="0" indent="0" algn="ctr" defTabSz="914411" rtl="0" eaLnBrk="1" fontAlgn="auto" latinLnBrk="0" hangingPunct="1">
              <a:lnSpc>
                <a:spcPct val="100000"/>
              </a:lnSpc>
              <a:spcBef>
                <a:spcPts val="0"/>
              </a:spcBef>
              <a:spcAft>
                <a:spcPts val="600"/>
              </a:spcAft>
              <a:buClrTx/>
              <a:buSzTx/>
              <a:buFont typeface="Arial" panose="020B0604020202020204" pitchFamily="34" charset="0"/>
              <a:buNone/>
              <a:tabLst/>
              <a:defRPr/>
            </a:pPr>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a:p>
            <a:endParaRPr lang="en-GB" dirty="0"/>
          </a:p>
        </p:txBody>
      </p:sp>
      <p:sp>
        <p:nvSpPr>
          <p:cNvPr id="11" name="Tittel 4">
            <a:extLst>
              <a:ext uri="{FF2B5EF4-FFF2-40B4-BE49-F238E27FC236}">
                <a16:creationId xmlns:a16="http://schemas.microsoft.com/office/drawing/2014/main" id="{DFD4FBE6-F419-9F1E-4BA1-0D27BE5A86C2}"/>
              </a:ext>
            </a:extLst>
          </p:cNvPr>
          <p:cNvSpPr>
            <a:spLocks noGrp="1"/>
          </p:cNvSpPr>
          <p:nvPr>
            <p:ph type="title" hasCustomPrompt="1"/>
          </p:nvPr>
        </p:nvSpPr>
        <p:spPr>
          <a:xfrm>
            <a:off x="1" y="4864555"/>
            <a:ext cx="6858000" cy="2462465"/>
          </a:xfrm>
        </p:spPr>
        <p:txBody>
          <a:bodyPr wrap="square" lIns="1260000" tIns="0" rIns="900000" bIns="270000" anchor="t" anchorCtr="0">
            <a:noAutofit/>
          </a:bodyPr>
          <a:lstStyle>
            <a:lvl1pPr>
              <a:lnSpc>
                <a:spcPct val="100000"/>
              </a:lnSpc>
              <a:spcAft>
                <a:spcPts val="400"/>
              </a:spcAft>
              <a:defRPr sz="3000" b="1"/>
            </a:lvl1pPr>
          </a:lstStyle>
          <a:p>
            <a:r>
              <a:rPr lang="nb-NO" dirty="0"/>
              <a:t>Sitat-tekst i 30 </a:t>
            </a:r>
            <a:r>
              <a:rPr lang="nb-NO" dirty="0" err="1"/>
              <a:t>pt</a:t>
            </a:r>
            <a:r>
              <a:rPr lang="nb-NO" dirty="0"/>
              <a:t> fet på lys farget bakgrunn</a:t>
            </a:r>
          </a:p>
        </p:txBody>
      </p:sp>
      <p:pic>
        <p:nvPicPr>
          <p:cNvPr id="12" name="Grafikk 11" descr="Sitattegn">
            <a:extLst>
              <a:ext uri="{FF2B5EF4-FFF2-40B4-BE49-F238E27FC236}">
                <a16:creationId xmlns:a16="http://schemas.microsoft.com/office/drawing/2014/main" id="{8D7562D7-E6A2-59B4-6F5C-56F7E3172BB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2763" y="4929822"/>
            <a:ext cx="476278" cy="360000"/>
          </a:xfrm>
          <a:prstGeom prst="rect">
            <a:avLst/>
          </a:prstGeom>
        </p:spPr>
      </p:pic>
      <p:sp>
        <p:nvSpPr>
          <p:cNvPr id="6" name="Text Placeholder 4">
            <a:extLst>
              <a:ext uri="{FF2B5EF4-FFF2-40B4-BE49-F238E27FC236}">
                <a16:creationId xmlns:a16="http://schemas.microsoft.com/office/drawing/2014/main" id="{66914A5E-3EF8-5E4C-246D-B4D709B050B1}"/>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14" name="Group 13">
            <a:extLst>
              <a:ext uri="{FF2B5EF4-FFF2-40B4-BE49-F238E27FC236}">
                <a16:creationId xmlns:a16="http://schemas.microsoft.com/office/drawing/2014/main" id="{6CA377F5-E8CF-04F7-ECA4-33DEC83487C4}"/>
              </a:ext>
            </a:extLst>
          </p:cNvPr>
          <p:cNvGrpSpPr/>
          <p:nvPr userDrawn="1"/>
        </p:nvGrpSpPr>
        <p:grpSpPr>
          <a:xfrm>
            <a:off x="7086600" y="8925"/>
            <a:ext cx="4535424" cy="8561987"/>
            <a:chOff x="7086600" y="8925"/>
            <a:chExt cx="4535424" cy="8561987"/>
          </a:xfrm>
        </p:grpSpPr>
        <p:sp>
          <p:nvSpPr>
            <p:cNvPr id="15" name="TextBox 14">
              <a:extLst>
                <a:ext uri="{FF2B5EF4-FFF2-40B4-BE49-F238E27FC236}">
                  <a16:creationId xmlns:a16="http://schemas.microsoft.com/office/drawing/2014/main" id="{5A460863-6366-B599-21A8-9FFE88E39956}"/>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6" name="TextBox 15">
              <a:extLst>
                <a:ext uri="{FF2B5EF4-FFF2-40B4-BE49-F238E27FC236}">
                  <a16:creationId xmlns:a16="http://schemas.microsoft.com/office/drawing/2014/main" id="{672FAB8A-B51E-4334-A0B6-DFF1ABC6FC7D}"/>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7" name="TextBox 16">
              <a:extLst>
                <a:ext uri="{FF2B5EF4-FFF2-40B4-BE49-F238E27FC236}">
                  <a16:creationId xmlns:a16="http://schemas.microsoft.com/office/drawing/2014/main" id="{78BEFC3A-50D6-595E-B3E6-B9DC28505754}"/>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3" name="Plassholder for tekst 3">
            <a:extLst>
              <a:ext uri="{FF2B5EF4-FFF2-40B4-BE49-F238E27FC236}">
                <a16:creationId xmlns:a16="http://schemas.microsoft.com/office/drawing/2014/main" id="{D773E1E3-4698-D0B8-BD6D-D7C6895273BD}"/>
              </a:ext>
            </a:extLst>
          </p:cNvPr>
          <p:cNvSpPr>
            <a:spLocks noGrp="1"/>
          </p:cNvSpPr>
          <p:nvPr>
            <p:ph type="body" sz="quarter" idx="23" hasCustomPrompt="1"/>
          </p:nvPr>
        </p:nvSpPr>
        <p:spPr>
          <a:xfrm>
            <a:off x="0" y="7327021"/>
            <a:ext cx="6858000" cy="400774"/>
          </a:xfrm>
        </p:spPr>
        <p:txBody>
          <a:bodyPr wrap="square" lIns="1620000" tIns="180000" rIns="540000" bIns="180000" anchor="ctr" anchorCtr="0">
            <a:noAutofit/>
          </a:bodyPr>
          <a:lstStyle>
            <a:lvl1pPr marL="0" indent="0" algn="r">
              <a:spcAft>
                <a:spcPts val="0"/>
              </a:spcAft>
              <a:buNone/>
              <a:defRPr sz="2000" b="1">
                <a:latin typeface="Nunito" pitchFamily="2" charset="77"/>
              </a:defRPr>
            </a:lvl1pPr>
          </a:lstStyle>
          <a:p>
            <a:pPr lvl="0"/>
            <a:r>
              <a:rPr lang="nb-NO" dirty="0"/>
              <a:t>Navn </a:t>
            </a:r>
            <a:r>
              <a:rPr lang="nb-NO" dirty="0" err="1"/>
              <a:t>Navnesen</a:t>
            </a:r>
            <a:r>
              <a:rPr lang="nb-NO" dirty="0"/>
              <a:t> 20 </a:t>
            </a:r>
            <a:r>
              <a:rPr lang="nb-NO" dirty="0" err="1"/>
              <a:t>pt</a:t>
            </a:r>
            <a:r>
              <a:rPr lang="nb-NO" dirty="0"/>
              <a:t> fet</a:t>
            </a:r>
          </a:p>
        </p:txBody>
      </p:sp>
      <p:sp>
        <p:nvSpPr>
          <p:cNvPr id="5" name="Plassholder for tekst 3">
            <a:extLst>
              <a:ext uri="{FF2B5EF4-FFF2-40B4-BE49-F238E27FC236}">
                <a16:creationId xmlns:a16="http://schemas.microsoft.com/office/drawing/2014/main" id="{A3863CC9-382B-9B82-FD8B-D822444ADABE}"/>
              </a:ext>
            </a:extLst>
          </p:cNvPr>
          <p:cNvSpPr>
            <a:spLocks noGrp="1"/>
          </p:cNvSpPr>
          <p:nvPr>
            <p:ph type="body" sz="quarter" idx="24" hasCustomPrompt="1"/>
          </p:nvPr>
        </p:nvSpPr>
        <p:spPr>
          <a:xfrm>
            <a:off x="0" y="7681495"/>
            <a:ext cx="6858000" cy="377806"/>
          </a:xfrm>
        </p:spPr>
        <p:txBody>
          <a:bodyPr wrap="square" lIns="1620000" tIns="180000" rIns="540000" bIns="180000" anchor="ctr" anchorCtr="0">
            <a:noAutofit/>
          </a:bodyPr>
          <a:lstStyle>
            <a:lvl1pPr marL="0" indent="0" algn="r">
              <a:spcAft>
                <a:spcPts val="0"/>
              </a:spcAft>
              <a:buNone/>
              <a:defRPr sz="2000" b="0">
                <a:latin typeface="Nunito" pitchFamily="2" charset="77"/>
              </a:defRPr>
            </a:lvl1pPr>
          </a:lstStyle>
          <a:p>
            <a:pPr lvl="0"/>
            <a:r>
              <a:rPr lang="nb-NO" dirty="0"/>
              <a:t>Stilling 20 </a:t>
            </a:r>
            <a:r>
              <a:rPr lang="nb-NO" dirty="0" err="1"/>
              <a:t>pt</a:t>
            </a:r>
            <a:r>
              <a:rPr lang="nb-NO" dirty="0"/>
              <a:t> normal</a:t>
            </a:r>
          </a:p>
        </p:txBody>
      </p:sp>
      <p:sp>
        <p:nvSpPr>
          <p:cNvPr id="7" name="Picture Placeholder 11">
            <a:extLst>
              <a:ext uri="{FF2B5EF4-FFF2-40B4-BE49-F238E27FC236}">
                <a16:creationId xmlns:a16="http://schemas.microsoft.com/office/drawing/2014/main" id="{1C9A1BBB-F440-B76E-A8FE-84F94EF93203}"/>
              </a:ext>
            </a:extLst>
          </p:cNvPr>
          <p:cNvSpPr>
            <a:spLocks noGrp="1"/>
          </p:cNvSpPr>
          <p:nvPr>
            <p:ph type="pic" sz="quarter" idx="18" hasCustomPrompt="1"/>
          </p:nvPr>
        </p:nvSpPr>
        <p:spPr>
          <a:xfrm>
            <a:off x="8006279" y="2520526"/>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
        <p:nvSpPr>
          <p:cNvPr id="8" name="Picture Placeholder 11">
            <a:extLst>
              <a:ext uri="{FF2B5EF4-FFF2-40B4-BE49-F238E27FC236}">
                <a16:creationId xmlns:a16="http://schemas.microsoft.com/office/drawing/2014/main" id="{79325DA2-103F-0412-140C-587A362B1585}"/>
              </a:ext>
            </a:extLst>
          </p:cNvPr>
          <p:cNvSpPr>
            <a:spLocks noGrp="1"/>
          </p:cNvSpPr>
          <p:nvPr>
            <p:ph type="pic" sz="quarter" idx="19" hasCustomPrompt="1"/>
          </p:nvPr>
        </p:nvSpPr>
        <p:spPr>
          <a:xfrm>
            <a:off x="9978740" y="2519612"/>
            <a:ext cx="669600" cy="763200"/>
          </a:xfrm>
          <a:blipFill>
            <a:blip r:embed="rId6">
              <a:extLst>
                <a:ext uri="{96DAC541-7B7A-43D3-8B79-37D633B846F1}">
                  <asvg:svgBlip xmlns:asvg="http://schemas.microsoft.com/office/drawing/2016/SVG/main" r:embed="rId7"/>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4210421754"/>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kst + bilde halv og ikon">
    <p:spTree>
      <p:nvGrpSpPr>
        <p:cNvPr id="1" name=""/>
        <p:cNvGrpSpPr/>
        <p:nvPr/>
      </p:nvGrpSpPr>
      <p:grpSpPr>
        <a:xfrm>
          <a:off x="0" y="0"/>
          <a:ext cx="0" cy="0"/>
          <a:chOff x="0" y="0"/>
          <a:chExt cx="0" cy="0"/>
        </a:xfrm>
      </p:grpSpPr>
      <p:sp>
        <p:nvSpPr>
          <p:cNvPr id="9" name="Tittel 4">
            <a:extLst>
              <a:ext uri="{FF2B5EF4-FFF2-40B4-BE49-F238E27FC236}">
                <a16:creationId xmlns:a16="http://schemas.microsoft.com/office/drawing/2014/main" id="{D0549CB6-79B6-EC8E-EC27-223CBE431E03}"/>
              </a:ext>
            </a:extLst>
          </p:cNvPr>
          <p:cNvSpPr>
            <a:spLocks noGrp="1"/>
          </p:cNvSpPr>
          <p:nvPr>
            <p:ph type="title" hasCustomPrompt="1"/>
          </p:nvPr>
        </p:nvSpPr>
        <p:spPr>
          <a:xfrm>
            <a:off x="0" y="4314361"/>
            <a:ext cx="6858000" cy="3782312"/>
          </a:xfrm>
        </p:spPr>
        <p:txBody>
          <a:bodyPr lIns="540000" tIns="540000" rIns="540000" bIns="270000" anchor="ctr" anchorCtr="0">
            <a:noAutofit/>
          </a:bodyPr>
          <a:lstStyle>
            <a:lvl1pPr>
              <a:lnSpc>
                <a:spcPct val="100000"/>
              </a:lnSpc>
              <a:spcAft>
                <a:spcPts val="200"/>
              </a:spcAft>
              <a:defRPr sz="3200"/>
            </a:lvl1pPr>
          </a:lstStyle>
          <a:p>
            <a:r>
              <a:rPr lang="nb-NO" dirty="0"/>
              <a:t>Medium tekst 32 </a:t>
            </a:r>
            <a:r>
              <a:rPr lang="nb-NO" dirty="0" err="1"/>
              <a:t>pt</a:t>
            </a:r>
            <a:r>
              <a:rPr lang="nb-NO" dirty="0"/>
              <a:t> fet på lys farget bakgrunn</a:t>
            </a:r>
          </a:p>
        </p:txBody>
      </p:sp>
      <p:sp>
        <p:nvSpPr>
          <p:cNvPr id="8" name="Plassholder for bilde 11">
            <a:extLst>
              <a:ext uri="{FF2B5EF4-FFF2-40B4-BE49-F238E27FC236}">
                <a16:creationId xmlns:a16="http://schemas.microsoft.com/office/drawing/2014/main" id="{86D10D41-8134-8ADF-305D-DD2D6D1897E7}"/>
              </a:ext>
            </a:extLst>
          </p:cNvPr>
          <p:cNvSpPr>
            <a:spLocks noGrp="1"/>
          </p:cNvSpPr>
          <p:nvPr>
            <p:ph type="pic" sz="quarter" idx="16"/>
          </p:nvPr>
        </p:nvSpPr>
        <p:spPr>
          <a:xfrm>
            <a:off x="-2517" y="0"/>
            <a:ext cx="6858000" cy="4285457"/>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4" name="Text Placeholder 4">
            <a:extLst>
              <a:ext uri="{FF2B5EF4-FFF2-40B4-BE49-F238E27FC236}">
                <a16:creationId xmlns:a16="http://schemas.microsoft.com/office/drawing/2014/main" id="{F855FA57-E5F2-4834-D581-42A224CFEE39}"/>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2" name="Plassholder for bilde 4">
            <a:extLst>
              <a:ext uri="{FF2B5EF4-FFF2-40B4-BE49-F238E27FC236}">
                <a16:creationId xmlns:a16="http://schemas.microsoft.com/office/drawing/2014/main" id="{E4BE7E53-81AC-008E-9B8E-D495E56A6B20}"/>
              </a:ext>
            </a:extLst>
          </p:cNvPr>
          <p:cNvSpPr>
            <a:spLocks noGrp="1" noChangeAspect="1"/>
          </p:cNvSpPr>
          <p:nvPr>
            <p:ph type="pic" sz="quarter" idx="32" hasCustomPrompt="1"/>
          </p:nvPr>
        </p:nvSpPr>
        <p:spPr>
          <a:xfrm>
            <a:off x="4031540" y="1971758"/>
            <a:ext cx="2313698" cy="2313698"/>
          </a:xfrm>
          <a:prstGeom prst="ellipse">
            <a:avLst/>
          </a:prstGeom>
          <a:solidFill>
            <a:schemeClr val="bg1"/>
          </a:solidFill>
        </p:spPr>
        <p:txBody>
          <a:bodyPr lIns="251999" tIns="251999" rIns="216000" bIns="108000"/>
          <a:lstStyle>
            <a:lvl1pPr marL="0" indent="0" algn="ctr">
              <a:buNone/>
              <a:defRPr sz="1800"/>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 fra vår ikonbank. </a:t>
            </a:r>
            <a:br>
              <a:rPr lang="nb-NO" dirty="0"/>
            </a:br>
            <a:r>
              <a:rPr lang="nb-NO" b="0" i="0" dirty="0">
                <a:solidFill>
                  <a:srgbClr val="000000"/>
                </a:solidFill>
                <a:effectLst/>
                <a:latin typeface="WordVisi_MSFontService"/>
              </a:rPr>
              <a:t>Se oppskrift til venstre for lysbildet.</a:t>
            </a:r>
            <a:endParaRPr lang="nb-NO" dirty="0"/>
          </a:p>
        </p:txBody>
      </p:sp>
      <p:grpSp>
        <p:nvGrpSpPr>
          <p:cNvPr id="11" name="Group 10">
            <a:extLst>
              <a:ext uri="{FF2B5EF4-FFF2-40B4-BE49-F238E27FC236}">
                <a16:creationId xmlns:a16="http://schemas.microsoft.com/office/drawing/2014/main" id="{28CBD6BD-F4DB-18C7-86D1-4674F40CCA77}"/>
              </a:ext>
            </a:extLst>
          </p:cNvPr>
          <p:cNvGrpSpPr/>
          <p:nvPr userDrawn="1"/>
        </p:nvGrpSpPr>
        <p:grpSpPr>
          <a:xfrm>
            <a:off x="7071763" y="8925"/>
            <a:ext cx="4535424" cy="8561987"/>
            <a:chOff x="7086600" y="8925"/>
            <a:chExt cx="4535424" cy="8561987"/>
          </a:xfrm>
        </p:grpSpPr>
        <p:sp>
          <p:nvSpPr>
            <p:cNvPr id="12" name="TextBox 11">
              <a:extLst>
                <a:ext uri="{FF2B5EF4-FFF2-40B4-BE49-F238E27FC236}">
                  <a16:creationId xmlns:a16="http://schemas.microsoft.com/office/drawing/2014/main" id="{EB21991C-7D9A-4165-830D-8A527472C7D6}"/>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3" name="TextBox 12">
              <a:extLst>
                <a:ext uri="{FF2B5EF4-FFF2-40B4-BE49-F238E27FC236}">
                  <a16:creationId xmlns:a16="http://schemas.microsoft.com/office/drawing/2014/main" id="{29E1D156-CC9D-DD49-0582-407A5AD5E43D}"/>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4" name="TextBox 13">
              <a:extLst>
                <a:ext uri="{FF2B5EF4-FFF2-40B4-BE49-F238E27FC236}">
                  <a16:creationId xmlns:a16="http://schemas.microsoft.com/office/drawing/2014/main" id="{08E2D3C9-54F5-C21B-6F4D-FBAF2649E12D}"/>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5" name="Picture Placeholder 11">
            <a:extLst>
              <a:ext uri="{FF2B5EF4-FFF2-40B4-BE49-F238E27FC236}">
                <a16:creationId xmlns:a16="http://schemas.microsoft.com/office/drawing/2014/main" id="{32B0E4D4-17E9-1A5F-AB13-73600002BBB0}"/>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6" name="Picture Placeholder 11">
            <a:extLst>
              <a:ext uri="{FF2B5EF4-FFF2-40B4-BE49-F238E27FC236}">
                <a16:creationId xmlns:a16="http://schemas.microsoft.com/office/drawing/2014/main" id="{7422435D-160B-725B-1FEC-5533F5C844DD}"/>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grpSp>
        <p:nvGrpSpPr>
          <p:cNvPr id="7" name="Group 2">
            <a:extLst>
              <a:ext uri="{FF2B5EF4-FFF2-40B4-BE49-F238E27FC236}">
                <a16:creationId xmlns:a16="http://schemas.microsoft.com/office/drawing/2014/main" id="{D1550D71-1C6F-BC45-06CF-D893B5FA02EF}"/>
              </a:ext>
            </a:extLst>
          </p:cNvPr>
          <p:cNvGrpSpPr/>
          <p:nvPr userDrawn="1"/>
        </p:nvGrpSpPr>
        <p:grpSpPr>
          <a:xfrm>
            <a:off x="-6040635" y="-14447"/>
            <a:ext cx="5527873" cy="8570913"/>
            <a:chOff x="7031680" y="633018"/>
            <a:chExt cx="5527873" cy="8570913"/>
          </a:xfrm>
        </p:grpSpPr>
        <p:sp>
          <p:nvSpPr>
            <p:cNvPr id="10" name="Rectangle 5">
              <a:extLst>
                <a:ext uri="{FF2B5EF4-FFF2-40B4-BE49-F238E27FC236}">
                  <a16:creationId xmlns:a16="http://schemas.microsoft.com/office/drawing/2014/main" id="{BFF33744-50B0-631A-783E-A005BB6083C1}"/>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17" name="TekstSylinder 4">
              <a:extLst>
                <a:ext uri="{FF2B5EF4-FFF2-40B4-BE49-F238E27FC236}">
                  <a16:creationId xmlns:a16="http://schemas.microsoft.com/office/drawing/2014/main" id="{24F16DBA-6556-FFC7-8062-C347EB370BD4}"/>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18" name="Picture 1">
              <a:extLst>
                <a:ext uri="{FF2B5EF4-FFF2-40B4-BE49-F238E27FC236}">
                  <a16:creationId xmlns:a16="http://schemas.microsoft.com/office/drawing/2014/main" id="{12C182F2-1250-7BF9-385D-1BCE9FA0FFC0}"/>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1565558580"/>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Sitat med bilde 2/3 side">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p:cNvSpPr>
          <p:nvPr>
            <p:ph type="pic" sz="quarter" idx="16"/>
          </p:nvPr>
        </p:nvSpPr>
        <p:spPr>
          <a:xfrm>
            <a:off x="0" y="0"/>
            <a:ext cx="6858000" cy="5701058"/>
          </a:xfrm>
          <a:prstGeom prst="rect">
            <a:avLst/>
          </a:prstGeom>
          <a:solidFill>
            <a:schemeClr val="bg1">
              <a:lumMod val="85000"/>
            </a:schemeClr>
          </a:solidFill>
        </p:spPr>
        <p:txBody>
          <a:bodyPr wrap="square">
            <a:noAutofit/>
          </a:bodyPr>
          <a:lstStyle>
            <a:lvl1pPr marL="0" indent="0" algn="ctr">
              <a:buNone/>
              <a:defRPr sz="1801"/>
            </a:lvl1pPr>
          </a:lstStyle>
          <a:p>
            <a:endParaRPr lang="en-GB" dirty="0"/>
          </a:p>
          <a:p>
            <a:endParaRPr lang="en-GB" dirty="0"/>
          </a:p>
          <a:p>
            <a:pPr marL="0" marR="0" lvl="0" indent="0" algn="ctr" defTabSz="914411" rtl="0" eaLnBrk="1" fontAlgn="auto" latinLnBrk="0" hangingPunct="1">
              <a:lnSpc>
                <a:spcPct val="100000"/>
              </a:lnSpc>
              <a:spcBef>
                <a:spcPts val="0"/>
              </a:spcBef>
              <a:spcAft>
                <a:spcPts val="600"/>
              </a:spcAft>
              <a:buClrTx/>
              <a:buSzTx/>
              <a:buFont typeface="Arial" panose="020B0604020202020204" pitchFamily="34" charset="0"/>
              <a:buNone/>
              <a:tabLst/>
              <a:defRPr/>
            </a:pPr>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a:p>
            <a:endParaRPr lang="en-GB" dirty="0"/>
          </a:p>
        </p:txBody>
      </p:sp>
      <p:sp>
        <p:nvSpPr>
          <p:cNvPr id="11" name="Tittel 4">
            <a:extLst>
              <a:ext uri="{FF2B5EF4-FFF2-40B4-BE49-F238E27FC236}">
                <a16:creationId xmlns:a16="http://schemas.microsoft.com/office/drawing/2014/main" id="{DFD4FBE6-F419-9F1E-4BA1-0D27BE5A86C2}"/>
              </a:ext>
            </a:extLst>
          </p:cNvPr>
          <p:cNvSpPr>
            <a:spLocks noGrp="1"/>
          </p:cNvSpPr>
          <p:nvPr>
            <p:ph type="title" hasCustomPrompt="1"/>
          </p:nvPr>
        </p:nvSpPr>
        <p:spPr>
          <a:xfrm>
            <a:off x="1" y="6157443"/>
            <a:ext cx="6858000" cy="1169577"/>
          </a:xfrm>
        </p:spPr>
        <p:txBody>
          <a:bodyPr wrap="square" lIns="1260000" tIns="0" rIns="900000" bIns="270000" anchor="t" anchorCtr="0">
            <a:noAutofit/>
          </a:bodyPr>
          <a:lstStyle>
            <a:lvl1pPr>
              <a:lnSpc>
                <a:spcPct val="100000"/>
              </a:lnSpc>
              <a:spcAft>
                <a:spcPts val="400"/>
              </a:spcAft>
              <a:defRPr sz="3000" b="1"/>
            </a:lvl1pPr>
          </a:lstStyle>
          <a:p>
            <a:r>
              <a:rPr lang="nb-NO" dirty="0"/>
              <a:t>Sitat i 30 </a:t>
            </a:r>
            <a:r>
              <a:rPr lang="nb-NO" dirty="0" err="1"/>
              <a:t>pt</a:t>
            </a:r>
            <a:r>
              <a:rPr lang="nb-NO" dirty="0"/>
              <a:t> fet på lys bakgrunn maks 2 linjer</a:t>
            </a:r>
          </a:p>
        </p:txBody>
      </p:sp>
      <p:pic>
        <p:nvPicPr>
          <p:cNvPr id="12" name="Grafikk 11" descr="Sitattegn">
            <a:extLst>
              <a:ext uri="{FF2B5EF4-FFF2-40B4-BE49-F238E27FC236}">
                <a16:creationId xmlns:a16="http://schemas.microsoft.com/office/drawing/2014/main" id="{8D7562D7-E6A2-59B4-6F5C-56F7E3172BB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2763" y="6202046"/>
            <a:ext cx="476278" cy="360000"/>
          </a:xfrm>
          <a:prstGeom prst="rect">
            <a:avLst/>
          </a:prstGeom>
        </p:spPr>
      </p:pic>
      <p:sp>
        <p:nvSpPr>
          <p:cNvPr id="6" name="Text Placeholder 4">
            <a:extLst>
              <a:ext uri="{FF2B5EF4-FFF2-40B4-BE49-F238E27FC236}">
                <a16:creationId xmlns:a16="http://schemas.microsoft.com/office/drawing/2014/main" id="{66914A5E-3EF8-5E4C-246D-B4D709B050B1}"/>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14" name="Group 13">
            <a:extLst>
              <a:ext uri="{FF2B5EF4-FFF2-40B4-BE49-F238E27FC236}">
                <a16:creationId xmlns:a16="http://schemas.microsoft.com/office/drawing/2014/main" id="{6CA377F5-E8CF-04F7-ECA4-33DEC83487C4}"/>
              </a:ext>
            </a:extLst>
          </p:cNvPr>
          <p:cNvGrpSpPr/>
          <p:nvPr userDrawn="1"/>
        </p:nvGrpSpPr>
        <p:grpSpPr>
          <a:xfrm>
            <a:off x="7086600" y="8925"/>
            <a:ext cx="4535424" cy="8561987"/>
            <a:chOff x="7086600" y="8925"/>
            <a:chExt cx="4535424" cy="8561987"/>
          </a:xfrm>
        </p:grpSpPr>
        <p:sp>
          <p:nvSpPr>
            <p:cNvPr id="15" name="TextBox 14">
              <a:extLst>
                <a:ext uri="{FF2B5EF4-FFF2-40B4-BE49-F238E27FC236}">
                  <a16:creationId xmlns:a16="http://schemas.microsoft.com/office/drawing/2014/main" id="{5A460863-6366-B599-21A8-9FFE88E39956}"/>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6" name="TextBox 15">
              <a:extLst>
                <a:ext uri="{FF2B5EF4-FFF2-40B4-BE49-F238E27FC236}">
                  <a16:creationId xmlns:a16="http://schemas.microsoft.com/office/drawing/2014/main" id="{672FAB8A-B51E-4334-A0B6-DFF1ABC6FC7D}"/>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7" name="TextBox 16">
              <a:extLst>
                <a:ext uri="{FF2B5EF4-FFF2-40B4-BE49-F238E27FC236}">
                  <a16:creationId xmlns:a16="http://schemas.microsoft.com/office/drawing/2014/main" id="{78BEFC3A-50D6-595E-B3E6-B9DC28505754}"/>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3" name="Plassholder for tekst 3">
            <a:extLst>
              <a:ext uri="{FF2B5EF4-FFF2-40B4-BE49-F238E27FC236}">
                <a16:creationId xmlns:a16="http://schemas.microsoft.com/office/drawing/2014/main" id="{E030A5B9-6C45-9402-41A1-7A2728360D06}"/>
              </a:ext>
            </a:extLst>
          </p:cNvPr>
          <p:cNvSpPr>
            <a:spLocks noGrp="1"/>
          </p:cNvSpPr>
          <p:nvPr>
            <p:ph type="body" sz="quarter" idx="23" hasCustomPrompt="1"/>
          </p:nvPr>
        </p:nvSpPr>
        <p:spPr>
          <a:xfrm>
            <a:off x="0" y="7327021"/>
            <a:ext cx="6858000" cy="400774"/>
          </a:xfrm>
        </p:spPr>
        <p:txBody>
          <a:bodyPr wrap="square" lIns="1620000" tIns="180000" rIns="540000" bIns="180000" anchor="ctr" anchorCtr="0">
            <a:noAutofit/>
          </a:bodyPr>
          <a:lstStyle>
            <a:lvl1pPr marL="0" indent="0" algn="r">
              <a:spcAft>
                <a:spcPts val="0"/>
              </a:spcAft>
              <a:buNone/>
              <a:defRPr sz="2000" b="1">
                <a:latin typeface="Nunito" pitchFamily="2" charset="77"/>
              </a:defRPr>
            </a:lvl1pPr>
          </a:lstStyle>
          <a:p>
            <a:pPr lvl="0"/>
            <a:r>
              <a:rPr lang="nb-NO" dirty="0"/>
              <a:t>Navn </a:t>
            </a:r>
            <a:r>
              <a:rPr lang="nb-NO" dirty="0" err="1"/>
              <a:t>Navnesen</a:t>
            </a:r>
            <a:r>
              <a:rPr lang="nb-NO" dirty="0"/>
              <a:t> 20 </a:t>
            </a:r>
            <a:r>
              <a:rPr lang="nb-NO" dirty="0" err="1"/>
              <a:t>pt</a:t>
            </a:r>
            <a:r>
              <a:rPr lang="nb-NO" dirty="0"/>
              <a:t> fet</a:t>
            </a:r>
          </a:p>
        </p:txBody>
      </p:sp>
      <p:sp>
        <p:nvSpPr>
          <p:cNvPr id="5" name="Plassholder for tekst 3">
            <a:extLst>
              <a:ext uri="{FF2B5EF4-FFF2-40B4-BE49-F238E27FC236}">
                <a16:creationId xmlns:a16="http://schemas.microsoft.com/office/drawing/2014/main" id="{E7DE7717-7ADA-0BF7-2350-15FB6BCF03A3}"/>
              </a:ext>
            </a:extLst>
          </p:cNvPr>
          <p:cNvSpPr>
            <a:spLocks noGrp="1"/>
          </p:cNvSpPr>
          <p:nvPr>
            <p:ph type="body" sz="quarter" idx="24" hasCustomPrompt="1"/>
          </p:nvPr>
        </p:nvSpPr>
        <p:spPr>
          <a:xfrm>
            <a:off x="0" y="7681495"/>
            <a:ext cx="6858000" cy="377806"/>
          </a:xfrm>
        </p:spPr>
        <p:txBody>
          <a:bodyPr wrap="square" lIns="1620000" tIns="180000" rIns="540000" bIns="180000" anchor="ctr" anchorCtr="0">
            <a:noAutofit/>
          </a:bodyPr>
          <a:lstStyle>
            <a:lvl1pPr marL="0" indent="0" algn="r">
              <a:spcAft>
                <a:spcPts val="0"/>
              </a:spcAft>
              <a:buNone/>
              <a:defRPr sz="2000" b="0">
                <a:latin typeface="Nunito" pitchFamily="2" charset="77"/>
              </a:defRPr>
            </a:lvl1pPr>
          </a:lstStyle>
          <a:p>
            <a:pPr lvl="0"/>
            <a:r>
              <a:rPr lang="nb-NO" dirty="0"/>
              <a:t>Stilling 20 </a:t>
            </a:r>
            <a:r>
              <a:rPr lang="nb-NO" dirty="0" err="1"/>
              <a:t>pt</a:t>
            </a:r>
            <a:r>
              <a:rPr lang="nb-NO" dirty="0"/>
              <a:t> normal</a:t>
            </a:r>
          </a:p>
        </p:txBody>
      </p:sp>
      <p:sp>
        <p:nvSpPr>
          <p:cNvPr id="7" name="Picture Placeholder 11">
            <a:extLst>
              <a:ext uri="{FF2B5EF4-FFF2-40B4-BE49-F238E27FC236}">
                <a16:creationId xmlns:a16="http://schemas.microsoft.com/office/drawing/2014/main" id="{A6CDC876-088E-013A-E237-A9703A406C30}"/>
              </a:ext>
            </a:extLst>
          </p:cNvPr>
          <p:cNvSpPr>
            <a:spLocks noGrp="1"/>
          </p:cNvSpPr>
          <p:nvPr>
            <p:ph type="pic" sz="quarter" idx="18" hasCustomPrompt="1"/>
          </p:nvPr>
        </p:nvSpPr>
        <p:spPr>
          <a:xfrm>
            <a:off x="8006279" y="2520526"/>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
        <p:nvSpPr>
          <p:cNvPr id="8" name="Picture Placeholder 11">
            <a:extLst>
              <a:ext uri="{FF2B5EF4-FFF2-40B4-BE49-F238E27FC236}">
                <a16:creationId xmlns:a16="http://schemas.microsoft.com/office/drawing/2014/main" id="{DB57B77A-C460-8DED-7D64-160FE1F5557D}"/>
              </a:ext>
            </a:extLst>
          </p:cNvPr>
          <p:cNvSpPr>
            <a:spLocks noGrp="1"/>
          </p:cNvSpPr>
          <p:nvPr>
            <p:ph type="pic" sz="quarter" idx="19" hasCustomPrompt="1"/>
          </p:nvPr>
        </p:nvSpPr>
        <p:spPr>
          <a:xfrm>
            <a:off x="9978740" y="2519612"/>
            <a:ext cx="669600" cy="763200"/>
          </a:xfrm>
          <a:blipFill>
            <a:blip r:embed="rId6">
              <a:extLst>
                <a:ext uri="{96DAC541-7B7A-43D3-8B79-37D633B846F1}">
                  <asvg:svgBlip xmlns:asvg="http://schemas.microsoft.com/office/drawing/2016/SVG/main" r:embed="rId7"/>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1611446355"/>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Sitat med bilde i sirkel">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noChangeAspect="1"/>
          </p:cNvSpPr>
          <p:nvPr>
            <p:ph type="pic" sz="quarter" idx="16" hasCustomPrompt="1"/>
          </p:nvPr>
        </p:nvSpPr>
        <p:spPr>
          <a:xfrm>
            <a:off x="1267613" y="504825"/>
            <a:ext cx="4322774" cy="4322774"/>
          </a:xfrm>
          <a:prstGeom prst="ellipse">
            <a:avLst/>
          </a:prstGeom>
          <a:solidFill>
            <a:schemeClr val="bg1">
              <a:lumMod val="85000"/>
            </a:schemeClr>
          </a:solidFill>
        </p:spPr>
        <p:txBody>
          <a:bodyPr wrap="square">
            <a:noAutofit/>
          </a:bodyPr>
          <a:lstStyle>
            <a:lvl1pPr marL="0" indent="0" algn="ctr">
              <a:buNone/>
              <a:defRPr sz="1801"/>
            </a:lvl1pPr>
          </a:lstStyle>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11" name="Tittel 4">
            <a:extLst>
              <a:ext uri="{FF2B5EF4-FFF2-40B4-BE49-F238E27FC236}">
                <a16:creationId xmlns:a16="http://schemas.microsoft.com/office/drawing/2014/main" id="{DFD4FBE6-F419-9F1E-4BA1-0D27BE5A86C2}"/>
              </a:ext>
            </a:extLst>
          </p:cNvPr>
          <p:cNvSpPr>
            <a:spLocks noGrp="1"/>
          </p:cNvSpPr>
          <p:nvPr>
            <p:ph type="title" hasCustomPrompt="1"/>
          </p:nvPr>
        </p:nvSpPr>
        <p:spPr>
          <a:xfrm>
            <a:off x="0" y="5338354"/>
            <a:ext cx="6858000" cy="1988666"/>
          </a:xfrm>
        </p:spPr>
        <p:txBody>
          <a:bodyPr wrap="square" lIns="1260000" tIns="0" rIns="900000" bIns="270000" anchor="t" anchorCtr="0">
            <a:noAutofit/>
          </a:bodyPr>
          <a:lstStyle>
            <a:lvl1pPr>
              <a:lnSpc>
                <a:spcPct val="100000"/>
              </a:lnSpc>
              <a:spcAft>
                <a:spcPts val="400"/>
              </a:spcAft>
              <a:defRPr sz="3000" b="1"/>
            </a:lvl1pPr>
          </a:lstStyle>
          <a:p>
            <a:r>
              <a:rPr lang="nb-NO" dirty="0"/>
              <a:t>Sitat-tekst i 30 </a:t>
            </a:r>
            <a:r>
              <a:rPr lang="nb-NO" dirty="0" err="1"/>
              <a:t>pt</a:t>
            </a:r>
            <a:r>
              <a:rPr lang="nb-NO" dirty="0"/>
              <a:t> fet på lys farget bakgrunn</a:t>
            </a:r>
          </a:p>
        </p:txBody>
      </p:sp>
      <p:pic>
        <p:nvPicPr>
          <p:cNvPr id="12" name="Grafikk 11" descr="Sitattegn">
            <a:extLst>
              <a:ext uri="{FF2B5EF4-FFF2-40B4-BE49-F238E27FC236}">
                <a16:creationId xmlns:a16="http://schemas.microsoft.com/office/drawing/2014/main" id="{8D7562D7-E6A2-59B4-6F5C-56F7E3172BB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2763" y="5390607"/>
            <a:ext cx="476261" cy="360000"/>
          </a:xfrm>
          <a:prstGeom prst="rect">
            <a:avLst/>
          </a:prstGeom>
        </p:spPr>
      </p:pic>
      <p:sp>
        <p:nvSpPr>
          <p:cNvPr id="6" name="Text Placeholder 4">
            <a:extLst>
              <a:ext uri="{FF2B5EF4-FFF2-40B4-BE49-F238E27FC236}">
                <a16:creationId xmlns:a16="http://schemas.microsoft.com/office/drawing/2014/main" id="{66914A5E-3EF8-5E4C-246D-B4D709B050B1}"/>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3" name="Plassholder for tekst 3">
            <a:extLst>
              <a:ext uri="{FF2B5EF4-FFF2-40B4-BE49-F238E27FC236}">
                <a16:creationId xmlns:a16="http://schemas.microsoft.com/office/drawing/2014/main" id="{1F100FFD-D962-66BC-2717-84FF7D058F50}"/>
              </a:ext>
            </a:extLst>
          </p:cNvPr>
          <p:cNvSpPr>
            <a:spLocks noGrp="1"/>
          </p:cNvSpPr>
          <p:nvPr>
            <p:ph type="body" sz="quarter" idx="23" hasCustomPrompt="1"/>
          </p:nvPr>
        </p:nvSpPr>
        <p:spPr>
          <a:xfrm>
            <a:off x="0" y="7327021"/>
            <a:ext cx="6858000" cy="400774"/>
          </a:xfrm>
        </p:spPr>
        <p:txBody>
          <a:bodyPr wrap="square" lIns="1620000" tIns="180000" rIns="540000" bIns="180000" anchor="ctr" anchorCtr="0">
            <a:noAutofit/>
          </a:bodyPr>
          <a:lstStyle>
            <a:lvl1pPr marL="0" indent="0" algn="r">
              <a:spcAft>
                <a:spcPts val="0"/>
              </a:spcAft>
              <a:buNone/>
              <a:defRPr sz="2000" b="1">
                <a:latin typeface="Nunito" pitchFamily="2" charset="77"/>
              </a:defRPr>
            </a:lvl1pPr>
          </a:lstStyle>
          <a:p>
            <a:pPr lvl="0"/>
            <a:r>
              <a:rPr lang="nb-NO" dirty="0"/>
              <a:t>Navn </a:t>
            </a:r>
            <a:r>
              <a:rPr lang="nb-NO" dirty="0" err="1"/>
              <a:t>Navnesen</a:t>
            </a:r>
            <a:r>
              <a:rPr lang="nb-NO" dirty="0"/>
              <a:t> 20 </a:t>
            </a:r>
            <a:r>
              <a:rPr lang="nb-NO" dirty="0" err="1"/>
              <a:t>pt</a:t>
            </a:r>
            <a:r>
              <a:rPr lang="nb-NO" dirty="0"/>
              <a:t> fet</a:t>
            </a:r>
          </a:p>
        </p:txBody>
      </p:sp>
      <p:sp>
        <p:nvSpPr>
          <p:cNvPr id="5" name="Plassholder for tekst 3">
            <a:extLst>
              <a:ext uri="{FF2B5EF4-FFF2-40B4-BE49-F238E27FC236}">
                <a16:creationId xmlns:a16="http://schemas.microsoft.com/office/drawing/2014/main" id="{DB80C72B-DC36-B43D-DB44-0269EEEF5ADC}"/>
              </a:ext>
            </a:extLst>
          </p:cNvPr>
          <p:cNvSpPr>
            <a:spLocks noGrp="1"/>
          </p:cNvSpPr>
          <p:nvPr>
            <p:ph type="body" sz="quarter" idx="24" hasCustomPrompt="1"/>
          </p:nvPr>
        </p:nvSpPr>
        <p:spPr>
          <a:xfrm>
            <a:off x="0" y="7681495"/>
            <a:ext cx="6858000" cy="377806"/>
          </a:xfrm>
        </p:spPr>
        <p:txBody>
          <a:bodyPr wrap="square" lIns="1620000" tIns="180000" rIns="540000" bIns="180000" anchor="ctr" anchorCtr="0">
            <a:noAutofit/>
          </a:bodyPr>
          <a:lstStyle>
            <a:lvl1pPr marL="0" indent="0" algn="r">
              <a:spcAft>
                <a:spcPts val="0"/>
              </a:spcAft>
              <a:buNone/>
              <a:defRPr sz="2000" b="0">
                <a:latin typeface="Nunito" pitchFamily="2" charset="77"/>
              </a:defRPr>
            </a:lvl1pPr>
          </a:lstStyle>
          <a:p>
            <a:pPr lvl="0"/>
            <a:r>
              <a:rPr lang="nb-NO" dirty="0"/>
              <a:t>Stilling 20 </a:t>
            </a:r>
            <a:r>
              <a:rPr lang="nb-NO" dirty="0" err="1"/>
              <a:t>pt</a:t>
            </a:r>
            <a:r>
              <a:rPr lang="nb-NO" dirty="0"/>
              <a:t> normal</a:t>
            </a:r>
          </a:p>
        </p:txBody>
      </p:sp>
    </p:spTree>
    <p:extLst>
      <p:ext uri="{BB962C8B-B14F-4D97-AF65-F5344CB8AC3E}">
        <p14:creationId xmlns:p14="http://schemas.microsoft.com/office/powerpoint/2010/main" val="230239969"/>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Bruksanvisning_1">
    <p:bg>
      <p:bgPr>
        <a:solidFill>
          <a:schemeClr val="bg1">
            <a:alpha val="2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89209-B624-EAA0-B229-CA3ED19C10FF}"/>
              </a:ext>
            </a:extLst>
          </p:cNvPr>
          <p:cNvSpPr>
            <a:spLocks noGrp="1"/>
          </p:cNvSpPr>
          <p:nvPr>
            <p:ph type="title" hasCustomPrompt="1"/>
          </p:nvPr>
        </p:nvSpPr>
        <p:spPr>
          <a:xfrm>
            <a:off x="0" y="680968"/>
            <a:ext cx="5554980" cy="858644"/>
          </a:xfrm>
        </p:spPr>
        <p:txBody>
          <a:bodyPr tIns="360000" bIns="180000"/>
          <a:lstStyle>
            <a:lvl1pPr>
              <a:defRPr sz="2800"/>
            </a:lvl1pPr>
          </a:lstStyle>
          <a:p>
            <a:r>
              <a:rPr lang="en-GB" dirty="0" err="1"/>
              <a:t>Brukerveiledning</a:t>
            </a:r>
            <a:r>
              <a:rPr lang="en-GB" dirty="0"/>
              <a:t>, </a:t>
            </a:r>
            <a:br>
              <a:rPr lang="en-GB" dirty="0"/>
            </a:br>
            <a:r>
              <a:rPr lang="en-GB" dirty="0" err="1"/>
              <a:t>tittel</a:t>
            </a:r>
            <a:r>
              <a:rPr lang="en-GB" dirty="0"/>
              <a:t> 28 pt </a:t>
            </a:r>
            <a:r>
              <a:rPr lang="en-GB" dirty="0" err="1"/>
              <a:t>fet</a:t>
            </a:r>
            <a:endParaRPr lang="nb-NO" dirty="0"/>
          </a:p>
        </p:txBody>
      </p:sp>
      <p:grpSp>
        <p:nvGrpSpPr>
          <p:cNvPr id="3" name="Group 2">
            <a:extLst>
              <a:ext uri="{FF2B5EF4-FFF2-40B4-BE49-F238E27FC236}">
                <a16:creationId xmlns:a16="http://schemas.microsoft.com/office/drawing/2014/main" id="{E0DF9837-55A9-A15E-1245-CC45D8F96E01}"/>
              </a:ext>
            </a:extLst>
          </p:cNvPr>
          <p:cNvGrpSpPr/>
          <p:nvPr userDrawn="1"/>
        </p:nvGrpSpPr>
        <p:grpSpPr>
          <a:xfrm>
            <a:off x="4101245" y="7192537"/>
            <a:ext cx="2756755" cy="1378376"/>
            <a:chOff x="2537996" y="6410913"/>
            <a:chExt cx="4320004" cy="2160000"/>
          </a:xfrm>
        </p:grpSpPr>
        <p:sp>
          <p:nvSpPr>
            <p:cNvPr id="4" name="Freeform 31">
              <a:extLst>
                <a:ext uri="{FF2B5EF4-FFF2-40B4-BE49-F238E27FC236}">
                  <a16:creationId xmlns:a16="http://schemas.microsoft.com/office/drawing/2014/main" id="{54A9ED66-1F30-94D4-7FBA-05A74B999A47}"/>
                </a:ext>
                <a:ext uri="{C183D7F6-B498-43B3-948B-1728B52AA6E4}">
                  <adec:decorative xmlns:adec="http://schemas.microsoft.com/office/drawing/2017/decorative" val="1"/>
                </a:ext>
              </a:extLst>
            </p:cNvPr>
            <p:cNvSpPr/>
            <p:nvPr userDrawn="1"/>
          </p:nvSpPr>
          <p:spPr>
            <a:xfrm rot="10800000">
              <a:off x="4697999" y="749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41468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5" name="Freeform 32">
              <a:extLst>
                <a:ext uri="{FF2B5EF4-FFF2-40B4-BE49-F238E27FC236}">
                  <a16:creationId xmlns:a16="http://schemas.microsoft.com/office/drawing/2014/main" id="{CDEC2A26-6CE9-9975-2E57-A4FFFDD397C6}"/>
                </a:ext>
                <a:ext uri="{C183D7F6-B498-43B3-948B-1728B52AA6E4}">
                  <adec:decorative xmlns:adec="http://schemas.microsoft.com/office/drawing/2017/decorative" val="1"/>
                </a:ext>
              </a:extLst>
            </p:cNvPr>
            <p:cNvSpPr/>
            <p:nvPr userDrawn="1"/>
          </p:nvSpPr>
          <p:spPr>
            <a:xfrm rot="16200000">
              <a:off x="3617997" y="749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009B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6" name="Oval 5">
              <a:extLst>
                <a:ext uri="{FF2B5EF4-FFF2-40B4-BE49-F238E27FC236}">
                  <a16:creationId xmlns:a16="http://schemas.microsoft.com/office/drawing/2014/main" id="{E11BCD55-37E4-9268-93B8-D103222B4E87}"/>
                </a:ext>
              </a:extLst>
            </p:cNvPr>
            <p:cNvSpPr/>
            <p:nvPr userDrawn="1"/>
          </p:nvSpPr>
          <p:spPr>
            <a:xfrm>
              <a:off x="5778000" y="7490913"/>
              <a:ext cx="1080000" cy="1080000"/>
            </a:xfrm>
            <a:prstGeom prst="ellipse">
              <a:avLst/>
            </a:prstGeom>
            <a:solidFill>
              <a:srgbClr val="009B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Rectangle 6">
              <a:extLst>
                <a:ext uri="{FF2B5EF4-FFF2-40B4-BE49-F238E27FC236}">
                  <a16:creationId xmlns:a16="http://schemas.microsoft.com/office/drawing/2014/main" id="{6CB65C0F-6159-1251-0383-C84110C0B05A}"/>
                </a:ext>
              </a:extLst>
            </p:cNvPr>
            <p:cNvSpPr/>
            <p:nvPr userDrawn="1"/>
          </p:nvSpPr>
          <p:spPr>
            <a:xfrm>
              <a:off x="2537996" y="7490913"/>
              <a:ext cx="1080000" cy="1080000"/>
            </a:xfrm>
            <a:prstGeom prst="rect">
              <a:avLst/>
            </a:prstGeom>
            <a:solidFill>
              <a:srgbClr val="414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Freeform 32">
              <a:extLst>
                <a:ext uri="{FF2B5EF4-FFF2-40B4-BE49-F238E27FC236}">
                  <a16:creationId xmlns:a16="http://schemas.microsoft.com/office/drawing/2014/main" id="{6E79B8F9-7280-9DD6-A2C9-A150052B2E85}"/>
                </a:ext>
                <a:ext uri="{C183D7F6-B498-43B3-948B-1728B52AA6E4}">
                  <adec:decorative xmlns:adec="http://schemas.microsoft.com/office/drawing/2017/decorative" val="1"/>
                </a:ext>
              </a:extLst>
            </p:cNvPr>
            <p:cNvSpPr/>
            <p:nvPr userDrawn="1"/>
          </p:nvSpPr>
          <p:spPr>
            <a:xfrm rot="16200000">
              <a:off x="5777999" y="641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41468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sp>
        <p:nvSpPr>
          <p:cNvPr id="9" name="Plassholder for tekst 3">
            <a:extLst>
              <a:ext uri="{FF2B5EF4-FFF2-40B4-BE49-F238E27FC236}">
                <a16:creationId xmlns:a16="http://schemas.microsoft.com/office/drawing/2014/main" id="{2E7A2F8F-6495-B73C-4811-17679A80153D}"/>
              </a:ext>
            </a:extLst>
          </p:cNvPr>
          <p:cNvSpPr>
            <a:spLocks noGrp="1"/>
          </p:cNvSpPr>
          <p:nvPr>
            <p:ph type="body" sz="quarter" idx="23" hasCustomPrompt="1"/>
          </p:nvPr>
        </p:nvSpPr>
        <p:spPr>
          <a:xfrm>
            <a:off x="-1" y="1539612"/>
            <a:ext cx="6858000" cy="6342113"/>
          </a:xfrm>
        </p:spPr>
        <p:txBody>
          <a:bodyPr wrap="square" lIns="540000" tIns="180000" rIns="540000" bIns="180000" anchor="t" anchorCtr="0">
            <a:noAutofit/>
          </a:bodyPr>
          <a:lstStyle>
            <a:lvl1pPr marL="285750" indent="-285750">
              <a:buFont typeface="Arial" panose="020B0604020202020204" pitchFamily="34" charset="0"/>
              <a:buChar char="•"/>
              <a:defRPr sz="1400"/>
            </a:lvl1pPr>
            <a:lvl2pPr>
              <a:defRPr sz="1200"/>
            </a:lvl2pPr>
          </a:lstStyle>
          <a:p>
            <a:pPr marL="285750" marR="0" lvl="0" indent="-285750" algn="l" defTabSz="914411" rtl="0" eaLnBrk="1" fontAlgn="auto" latinLnBrk="0" hangingPunct="1">
              <a:lnSpc>
                <a:spcPct val="100000"/>
              </a:lnSpc>
              <a:spcBef>
                <a:spcPts val="0"/>
              </a:spcBef>
              <a:spcAft>
                <a:spcPts val="600"/>
              </a:spcAft>
              <a:buClrTx/>
              <a:buSzTx/>
              <a:tabLst/>
              <a:defRPr/>
            </a:pPr>
            <a:r>
              <a:rPr lang="nb-NO" dirty="0"/>
              <a:t>Tekst eller punktliste i </a:t>
            </a:r>
            <a:r>
              <a:rPr lang="nb-NO" dirty="0" err="1"/>
              <a:t>Nunito</a:t>
            </a:r>
            <a:r>
              <a:rPr lang="nb-NO" dirty="0"/>
              <a:t> Sans normal 14 </a:t>
            </a:r>
            <a:r>
              <a:rPr lang="nb-NO" dirty="0" err="1"/>
              <a:t>pt</a:t>
            </a:r>
            <a:endParaRPr lang="nb-NO" dirty="0"/>
          </a:p>
          <a:p>
            <a:pPr marL="504006" marR="0" lvl="1" indent="-285750" algn="l" defTabSz="914411" rtl="0" eaLnBrk="1" fontAlgn="auto" latinLnBrk="0" hangingPunct="1">
              <a:lnSpc>
                <a:spcPct val="100000"/>
              </a:lnSpc>
              <a:spcBef>
                <a:spcPts val="0"/>
              </a:spcBef>
              <a:spcAft>
                <a:spcPts val="600"/>
              </a:spcAft>
              <a:buClrTx/>
              <a:buSzTx/>
              <a:tabLst/>
              <a:defRPr/>
            </a:pPr>
            <a:r>
              <a:rPr lang="nb-NO" dirty="0"/>
              <a:t>Underpunkter i </a:t>
            </a:r>
            <a:r>
              <a:rPr lang="nb-NO" dirty="0" err="1"/>
              <a:t>Nunito</a:t>
            </a:r>
            <a:r>
              <a:rPr lang="nb-NO" dirty="0"/>
              <a:t> Sans normal 12 </a:t>
            </a:r>
            <a:r>
              <a:rPr lang="nb-NO" dirty="0" err="1"/>
              <a:t>pt</a:t>
            </a:r>
            <a:endParaRPr lang="nb-NO" dirty="0"/>
          </a:p>
        </p:txBody>
      </p:sp>
    </p:spTree>
    <p:extLst>
      <p:ext uri="{BB962C8B-B14F-4D97-AF65-F5344CB8AC3E}">
        <p14:creationId xmlns:p14="http://schemas.microsoft.com/office/powerpoint/2010/main" val="106649368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Avslutning med logo og url">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8A5A903-3580-6A10-F4C3-707C4900F6FD}"/>
              </a:ext>
            </a:extLst>
          </p:cNvPr>
          <p:cNvSpPr/>
          <p:nvPr userDrawn="1"/>
        </p:nvSpPr>
        <p:spPr>
          <a:xfrm>
            <a:off x="1" y="0"/>
            <a:ext cx="6857999" cy="857091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TekstSylinder 9" descr="Nettadresse">
            <a:extLst>
              <a:ext uri="{FF2B5EF4-FFF2-40B4-BE49-F238E27FC236}">
                <a16:creationId xmlns:a16="http://schemas.microsoft.com/office/drawing/2014/main" id="{07DBCB50-8F98-2D6F-2DC0-B41B3F5B427A}"/>
              </a:ext>
            </a:extLst>
          </p:cNvPr>
          <p:cNvSpPr txBox="1"/>
          <p:nvPr userDrawn="1"/>
        </p:nvSpPr>
        <p:spPr>
          <a:xfrm>
            <a:off x="0" y="6366977"/>
            <a:ext cx="6858000" cy="538609"/>
          </a:xfrm>
          <a:prstGeom prst="rect">
            <a:avLst/>
          </a:prstGeom>
          <a:noFill/>
        </p:spPr>
        <p:txBody>
          <a:bodyPr wrap="square" lIns="720000" tIns="0" rIns="720000" rtlCol="0" anchor="ctr">
            <a:spAutoFit/>
          </a:bodyPr>
          <a:lstStyle/>
          <a:p>
            <a:pPr algn="ctr"/>
            <a:r>
              <a:rPr lang="nb-NO" sz="3200" b="0" dirty="0">
                <a:solidFill>
                  <a:schemeClr val="bg1"/>
                </a:solidFill>
                <a:latin typeface="Nunito" pitchFamily="2" charset="77"/>
              </a:rPr>
              <a:t>telemarkfylke.no</a:t>
            </a:r>
          </a:p>
        </p:txBody>
      </p:sp>
      <p:pic>
        <p:nvPicPr>
          <p:cNvPr id="4" name="Graphic 3">
            <a:extLst>
              <a:ext uri="{FF2B5EF4-FFF2-40B4-BE49-F238E27FC236}">
                <a16:creationId xmlns:a16="http://schemas.microsoft.com/office/drawing/2014/main" id="{426E4317-8343-4CE9-9EE6-2C79FEEAD24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769535" y="2128268"/>
            <a:ext cx="3318930" cy="2880000"/>
          </a:xfrm>
          <a:prstGeom prst="rect">
            <a:avLst/>
          </a:prstGeom>
        </p:spPr>
      </p:pic>
    </p:spTree>
    <p:extLst>
      <p:ext uri="{BB962C8B-B14F-4D97-AF65-F5344CB8AC3E}">
        <p14:creationId xmlns:p14="http://schemas.microsoft.com/office/powerpoint/2010/main" val="2258827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1000"/>
                                        <p:tgtEl>
                                          <p:spTgt spid="4"/>
                                        </p:tgtEl>
                                      </p:cBhvr>
                                    </p:animEffect>
                                  </p:childTnLst>
                                </p:cTn>
                              </p:par>
                            </p:childTnLst>
                          </p:cTn>
                        </p:par>
                        <p:par>
                          <p:cTn id="8" fill="hold">
                            <p:stCondLst>
                              <p:cond delay="1000"/>
                            </p:stCondLst>
                            <p:childTnLst>
                              <p:par>
                                <p:cTn id="9" presetID="22" presetClass="entr" presetSubtype="4"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Avslutning med logo, tekst og url">
    <p:bg>
      <p:bgPr>
        <a:solidFill>
          <a:schemeClr val="tx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E3D2048-9C47-4A36-F0F9-8D1B0700D10B}"/>
              </a:ext>
            </a:extLst>
          </p:cNvPr>
          <p:cNvSpPr/>
          <p:nvPr userDrawn="1"/>
        </p:nvSpPr>
        <p:spPr>
          <a:xfrm>
            <a:off x="1" y="0"/>
            <a:ext cx="6857999" cy="857091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ekstSylinder 9" descr="Nettadresse">
            <a:extLst>
              <a:ext uri="{FF2B5EF4-FFF2-40B4-BE49-F238E27FC236}">
                <a16:creationId xmlns:a16="http://schemas.microsoft.com/office/drawing/2014/main" id="{33E99E21-7118-633E-6DD8-AD6EF48E0BF2}"/>
              </a:ext>
            </a:extLst>
          </p:cNvPr>
          <p:cNvSpPr txBox="1"/>
          <p:nvPr userDrawn="1"/>
        </p:nvSpPr>
        <p:spPr>
          <a:xfrm>
            <a:off x="0" y="6924325"/>
            <a:ext cx="6858000" cy="538609"/>
          </a:xfrm>
          <a:prstGeom prst="rect">
            <a:avLst/>
          </a:prstGeom>
          <a:noFill/>
        </p:spPr>
        <p:txBody>
          <a:bodyPr wrap="square" lIns="720000" tIns="0" rIns="720000" rtlCol="0" anchor="ctr">
            <a:spAutoFit/>
          </a:bodyPr>
          <a:lstStyle/>
          <a:p>
            <a:pPr algn="ctr"/>
            <a:r>
              <a:rPr lang="nb-NO" sz="3200" b="0" dirty="0">
                <a:solidFill>
                  <a:schemeClr val="bg1"/>
                </a:solidFill>
                <a:latin typeface="Nunito" pitchFamily="2" charset="77"/>
              </a:rPr>
              <a:t>telemarkfylke.no</a:t>
            </a:r>
          </a:p>
        </p:txBody>
      </p:sp>
      <p:pic>
        <p:nvPicPr>
          <p:cNvPr id="5" name="Graphic 4">
            <a:extLst>
              <a:ext uri="{FF2B5EF4-FFF2-40B4-BE49-F238E27FC236}">
                <a16:creationId xmlns:a16="http://schemas.microsoft.com/office/drawing/2014/main" id="{6DABB0AF-50C2-EFF8-E315-12D8A2E92A9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769535" y="987445"/>
            <a:ext cx="3318930" cy="2880000"/>
          </a:xfrm>
          <a:prstGeom prst="rect">
            <a:avLst/>
          </a:prstGeom>
        </p:spPr>
      </p:pic>
      <p:sp>
        <p:nvSpPr>
          <p:cNvPr id="6" name="Tittel 4">
            <a:extLst>
              <a:ext uri="{FF2B5EF4-FFF2-40B4-BE49-F238E27FC236}">
                <a16:creationId xmlns:a16="http://schemas.microsoft.com/office/drawing/2014/main" id="{FA567604-255D-B2BB-1E60-57003490032B}"/>
              </a:ext>
            </a:extLst>
          </p:cNvPr>
          <p:cNvSpPr>
            <a:spLocks noGrp="1"/>
          </p:cNvSpPr>
          <p:nvPr>
            <p:ph type="title" hasCustomPrompt="1"/>
          </p:nvPr>
        </p:nvSpPr>
        <p:spPr>
          <a:xfrm>
            <a:off x="0" y="3867445"/>
            <a:ext cx="6858000" cy="3056880"/>
          </a:xfrm>
        </p:spPr>
        <p:txBody>
          <a:bodyPr lIns="720000" tIns="720000" rIns="720000" bIns="720000" anchor="ctr" anchorCtr="0">
            <a:noAutofit/>
          </a:bodyPr>
          <a:lstStyle>
            <a:lvl1pPr algn="ctr">
              <a:lnSpc>
                <a:spcPct val="100000"/>
              </a:lnSpc>
              <a:defRPr sz="3200" b="0" baseline="0">
                <a:solidFill>
                  <a:schemeClr val="bg1"/>
                </a:solidFill>
              </a:defRPr>
            </a:lvl1pPr>
          </a:lstStyle>
          <a:p>
            <a:r>
              <a:rPr lang="nb-NO" dirty="0"/>
              <a:t>En kort, avsluttende tekst, midtstilt 32 </a:t>
            </a:r>
            <a:r>
              <a:rPr lang="nb-NO" dirty="0" err="1"/>
              <a:t>pt</a:t>
            </a:r>
            <a:r>
              <a:rPr lang="nb-NO" dirty="0"/>
              <a:t> normal</a:t>
            </a:r>
          </a:p>
        </p:txBody>
      </p:sp>
    </p:spTree>
    <p:extLst>
      <p:ext uri="{BB962C8B-B14F-4D97-AF65-F5344CB8AC3E}">
        <p14:creationId xmlns:p14="http://schemas.microsoft.com/office/powerpoint/2010/main" val="1003155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1000"/>
                                        <p:tgtEl>
                                          <p:spTgt spid="5"/>
                                        </p:tgtEl>
                                      </p:cBhvr>
                                    </p:animEffect>
                                  </p:childTnLst>
                                </p:cTn>
                              </p:par>
                            </p:childTnLst>
                          </p:cTn>
                        </p:par>
                        <p:par>
                          <p:cTn id="8" fill="hold">
                            <p:stCondLst>
                              <p:cond delay="1000"/>
                            </p:stCondLst>
                            <p:childTnLst>
                              <p:par>
                                <p:cTn id="9" presetID="22" presetClass="entr" presetSubtype="4"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00"/>
                                        <p:tgtEl>
                                          <p:spTgt spid="2"/>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Bamble vgs">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8A5A903-3580-6A10-F4C3-707C4900F6FD}"/>
              </a:ext>
            </a:extLst>
          </p:cNvPr>
          <p:cNvSpPr/>
          <p:nvPr userDrawn="1"/>
        </p:nvSpPr>
        <p:spPr>
          <a:xfrm>
            <a:off x="1" y="0"/>
            <a:ext cx="6857999" cy="857091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2" name="TekstSylinder 9" descr="Nettadresse">
            <a:extLst>
              <a:ext uri="{FF2B5EF4-FFF2-40B4-BE49-F238E27FC236}">
                <a16:creationId xmlns:a16="http://schemas.microsoft.com/office/drawing/2014/main" id="{07DBCB50-8F98-2D6F-2DC0-B41B3F5B427A}"/>
              </a:ext>
            </a:extLst>
          </p:cNvPr>
          <p:cNvSpPr txBox="1"/>
          <p:nvPr userDrawn="1"/>
        </p:nvSpPr>
        <p:spPr>
          <a:xfrm>
            <a:off x="512763" y="5599895"/>
            <a:ext cx="5832476" cy="1031051"/>
          </a:xfrm>
          <a:prstGeom prst="rect">
            <a:avLst/>
          </a:prstGeom>
          <a:noFill/>
        </p:spPr>
        <p:txBody>
          <a:bodyPr wrap="square" lIns="540000" tIns="0" rIns="540000" rtlCol="0" anchor="ctr">
            <a:spAutoFit/>
          </a:bodyPr>
          <a:lstStyle/>
          <a:p>
            <a:pPr algn="ctr"/>
            <a:r>
              <a:rPr lang="nb-NO" sz="3200" b="0" dirty="0" err="1">
                <a:solidFill>
                  <a:schemeClr val="bg1"/>
                </a:solidFill>
                <a:latin typeface="Nunito" pitchFamily="2" charset="77"/>
              </a:rPr>
              <a:t>telemarkfylke.no</a:t>
            </a:r>
            <a:r>
              <a:rPr lang="nb-NO" sz="3200" b="0" dirty="0">
                <a:solidFill>
                  <a:schemeClr val="bg1"/>
                </a:solidFill>
                <a:latin typeface="Nunito" pitchFamily="2" charset="77"/>
              </a:rPr>
              <a:t>/</a:t>
            </a:r>
          </a:p>
          <a:p>
            <a:pPr algn="ctr"/>
            <a:r>
              <a:rPr lang="nb-NO" sz="3200" b="0" dirty="0">
                <a:solidFill>
                  <a:schemeClr val="bg1"/>
                </a:solidFill>
                <a:latin typeface="Nunito" pitchFamily="2" charset="77"/>
              </a:rPr>
              <a:t>bamble-</a:t>
            </a:r>
            <a:r>
              <a:rPr lang="nb-NO" sz="3200" b="0" dirty="0" err="1">
                <a:solidFill>
                  <a:schemeClr val="bg1"/>
                </a:solidFill>
                <a:latin typeface="Nunito" pitchFamily="2" charset="77"/>
              </a:rPr>
              <a:t>vgs</a:t>
            </a:r>
            <a:endParaRPr lang="nb-NO" sz="3200" b="0" dirty="0">
              <a:solidFill>
                <a:schemeClr val="bg1"/>
              </a:solidFill>
              <a:latin typeface="Nunito" pitchFamily="2" charset="77"/>
            </a:endParaRPr>
          </a:p>
        </p:txBody>
      </p:sp>
      <p:pic>
        <p:nvPicPr>
          <p:cNvPr id="5" name="Graphic 4">
            <a:extLst>
              <a:ext uri="{FF2B5EF4-FFF2-40B4-BE49-F238E27FC236}">
                <a16:creationId xmlns:a16="http://schemas.microsoft.com/office/drawing/2014/main" id="{32E14B26-9481-6A78-9996-57D4A5642AF4}"/>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8906" r="-8906"/>
          <a:stretch>
            <a:fillRect/>
          </a:stretch>
        </p:blipFill>
        <p:spPr>
          <a:xfrm>
            <a:off x="512763" y="2854486"/>
            <a:ext cx="5832475" cy="1313545"/>
          </a:xfrm>
          <a:prstGeom prst="rect">
            <a:avLst/>
          </a:prstGeom>
        </p:spPr>
      </p:pic>
    </p:spTree>
    <p:extLst>
      <p:ext uri="{BB962C8B-B14F-4D97-AF65-F5344CB8AC3E}">
        <p14:creationId xmlns:p14="http://schemas.microsoft.com/office/powerpoint/2010/main" val="3695523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Bø vgs">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8A5A903-3580-6A10-F4C3-707C4900F6FD}"/>
              </a:ext>
            </a:extLst>
          </p:cNvPr>
          <p:cNvSpPr/>
          <p:nvPr userDrawn="1"/>
        </p:nvSpPr>
        <p:spPr>
          <a:xfrm>
            <a:off x="1" y="0"/>
            <a:ext cx="6857999" cy="857091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2" name="TekstSylinder 9" descr="Nettadresse">
            <a:extLst>
              <a:ext uri="{FF2B5EF4-FFF2-40B4-BE49-F238E27FC236}">
                <a16:creationId xmlns:a16="http://schemas.microsoft.com/office/drawing/2014/main" id="{07DBCB50-8F98-2D6F-2DC0-B41B3F5B427A}"/>
              </a:ext>
            </a:extLst>
          </p:cNvPr>
          <p:cNvSpPr txBox="1"/>
          <p:nvPr userDrawn="1"/>
        </p:nvSpPr>
        <p:spPr>
          <a:xfrm>
            <a:off x="512763" y="5584708"/>
            <a:ext cx="5832476" cy="538609"/>
          </a:xfrm>
          <a:prstGeom prst="rect">
            <a:avLst/>
          </a:prstGeom>
          <a:noFill/>
        </p:spPr>
        <p:txBody>
          <a:bodyPr wrap="square" lIns="540000" tIns="0" rIns="540000" rtlCol="0" anchor="ctr">
            <a:spAutoFit/>
          </a:bodyPr>
          <a:lstStyle/>
          <a:p>
            <a:pPr algn="ctr"/>
            <a:r>
              <a:rPr lang="nb-NO" sz="3200" b="0" dirty="0" err="1">
                <a:solidFill>
                  <a:schemeClr val="bg1"/>
                </a:solidFill>
                <a:latin typeface="Nunito" pitchFamily="2" charset="77"/>
              </a:rPr>
              <a:t>telemarkfylke.no</a:t>
            </a:r>
            <a:r>
              <a:rPr lang="nb-NO" sz="3200" b="0" dirty="0">
                <a:solidFill>
                  <a:schemeClr val="bg1"/>
                </a:solidFill>
                <a:latin typeface="Nunito" pitchFamily="2" charset="77"/>
              </a:rPr>
              <a:t>/bo-</a:t>
            </a:r>
            <a:r>
              <a:rPr lang="nb-NO" sz="3200" b="0" dirty="0" err="1">
                <a:solidFill>
                  <a:schemeClr val="bg1"/>
                </a:solidFill>
                <a:latin typeface="Nunito" pitchFamily="2" charset="77"/>
              </a:rPr>
              <a:t>vgs</a:t>
            </a:r>
            <a:endParaRPr lang="nb-NO" sz="3200" b="0" dirty="0">
              <a:solidFill>
                <a:schemeClr val="bg1"/>
              </a:solidFill>
              <a:latin typeface="Nunito" pitchFamily="2" charset="77"/>
            </a:endParaRPr>
          </a:p>
        </p:txBody>
      </p:sp>
      <p:pic>
        <p:nvPicPr>
          <p:cNvPr id="5" name="Graphic 4">
            <a:extLst>
              <a:ext uri="{FF2B5EF4-FFF2-40B4-BE49-F238E27FC236}">
                <a16:creationId xmlns:a16="http://schemas.microsoft.com/office/drawing/2014/main" id="{32E14B26-9481-6A78-9996-57D4A5642AF4}"/>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3638" r="-3638"/>
          <a:stretch>
            <a:fillRect/>
          </a:stretch>
        </p:blipFill>
        <p:spPr>
          <a:xfrm>
            <a:off x="732682" y="2854486"/>
            <a:ext cx="5390906" cy="1313545"/>
          </a:xfrm>
          <a:prstGeom prst="rect">
            <a:avLst/>
          </a:prstGeom>
        </p:spPr>
      </p:pic>
    </p:spTree>
    <p:extLst>
      <p:ext uri="{BB962C8B-B14F-4D97-AF65-F5344CB8AC3E}">
        <p14:creationId xmlns:p14="http://schemas.microsoft.com/office/powerpoint/2010/main" val="704526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Hjalmar Johansen vgs">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8A5A903-3580-6A10-F4C3-707C4900F6FD}"/>
              </a:ext>
            </a:extLst>
          </p:cNvPr>
          <p:cNvSpPr/>
          <p:nvPr userDrawn="1"/>
        </p:nvSpPr>
        <p:spPr>
          <a:xfrm>
            <a:off x="1" y="0"/>
            <a:ext cx="6857999" cy="857091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 name="TekstSylinder 9" descr="Nettadresse">
            <a:extLst>
              <a:ext uri="{FF2B5EF4-FFF2-40B4-BE49-F238E27FC236}">
                <a16:creationId xmlns:a16="http://schemas.microsoft.com/office/drawing/2014/main" id="{A0C20B1A-D25C-8626-DFF5-88B2FD2C8B21}"/>
              </a:ext>
            </a:extLst>
          </p:cNvPr>
          <p:cNvSpPr txBox="1"/>
          <p:nvPr userDrawn="1"/>
        </p:nvSpPr>
        <p:spPr>
          <a:xfrm>
            <a:off x="512763" y="5224093"/>
            <a:ext cx="5832476" cy="1031051"/>
          </a:xfrm>
          <a:prstGeom prst="rect">
            <a:avLst/>
          </a:prstGeom>
          <a:noFill/>
        </p:spPr>
        <p:txBody>
          <a:bodyPr wrap="square" lIns="540000" tIns="0" rIns="540000" rtlCol="0" anchor="ctr">
            <a:spAutoFit/>
          </a:bodyPr>
          <a:lstStyle/>
          <a:p>
            <a:pPr algn="ctr"/>
            <a:r>
              <a:rPr lang="nb-NO" sz="3200" b="0" dirty="0" err="1">
                <a:solidFill>
                  <a:schemeClr val="bg1"/>
                </a:solidFill>
                <a:latin typeface="Nunito" pitchFamily="2" charset="77"/>
              </a:rPr>
              <a:t>telemarkfylke.no</a:t>
            </a:r>
            <a:r>
              <a:rPr lang="nb-NO" sz="3200" b="0" dirty="0">
                <a:solidFill>
                  <a:schemeClr val="bg1"/>
                </a:solidFill>
                <a:latin typeface="Nunito" pitchFamily="2" charset="77"/>
              </a:rPr>
              <a:t>/</a:t>
            </a:r>
          </a:p>
          <a:p>
            <a:pPr algn="ctr"/>
            <a:r>
              <a:rPr lang="nb-NO" sz="3200" b="0" dirty="0" err="1">
                <a:solidFill>
                  <a:schemeClr val="bg1"/>
                </a:solidFill>
                <a:latin typeface="Nunito" pitchFamily="2" charset="77"/>
              </a:rPr>
              <a:t>hjalmarjohansen-vgs</a:t>
            </a:r>
            <a:endParaRPr lang="nb-NO" sz="3200" b="0" dirty="0">
              <a:solidFill>
                <a:schemeClr val="bg1"/>
              </a:solidFill>
              <a:latin typeface="Nunito" pitchFamily="2" charset="77"/>
            </a:endParaRPr>
          </a:p>
        </p:txBody>
      </p:sp>
      <p:pic>
        <p:nvPicPr>
          <p:cNvPr id="4" name="Graphic 3">
            <a:extLst>
              <a:ext uri="{FF2B5EF4-FFF2-40B4-BE49-F238E27FC236}">
                <a16:creationId xmlns:a16="http://schemas.microsoft.com/office/drawing/2014/main" id="{A927540D-A5E1-12BB-DACF-1CE5B20473CD}"/>
              </a:ext>
            </a:extLst>
          </p:cNvPr>
          <p:cNvPicPr>
            <a:picLocks noChangeAspect="1"/>
          </p:cNvPicPr>
          <p:nvPr userDrawn="1"/>
        </p:nvPicPr>
        <p:blipFill>
          <a:blip r:embed="rId2">
            <a:extLst>
              <a:ext uri="{96DAC541-7B7A-43D3-8B79-37D633B846F1}">
                <asvg:svgBlip xmlns:asvg="http://schemas.microsoft.com/office/drawing/2016/SVG/main" r:embed="rId3"/>
              </a:ext>
            </a:extLst>
          </a:blip>
          <a:srcRect l="-814" r="-1659"/>
          <a:stretch>
            <a:fillRect/>
          </a:stretch>
        </p:blipFill>
        <p:spPr>
          <a:xfrm>
            <a:off x="512763" y="2881191"/>
            <a:ext cx="5832476" cy="1058185"/>
          </a:xfrm>
          <a:prstGeom prst="rect">
            <a:avLst/>
          </a:prstGeom>
        </p:spPr>
      </p:pic>
    </p:spTree>
    <p:extLst>
      <p:ext uri="{BB962C8B-B14F-4D97-AF65-F5344CB8AC3E}">
        <p14:creationId xmlns:p14="http://schemas.microsoft.com/office/powerpoint/2010/main" val="2045467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Kragerø vgs">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8A5A903-3580-6A10-F4C3-707C4900F6FD}"/>
              </a:ext>
            </a:extLst>
          </p:cNvPr>
          <p:cNvSpPr/>
          <p:nvPr userDrawn="1"/>
        </p:nvSpPr>
        <p:spPr>
          <a:xfrm>
            <a:off x="1" y="0"/>
            <a:ext cx="6857999" cy="857091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2" name="TekstSylinder 9" descr="Nettadresse">
            <a:extLst>
              <a:ext uri="{FF2B5EF4-FFF2-40B4-BE49-F238E27FC236}">
                <a16:creationId xmlns:a16="http://schemas.microsoft.com/office/drawing/2014/main" id="{07DBCB50-8F98-2D6F-2DC0-B41B3F5B427A}"/>
              </a:ext>
            </a:extLst>
          </p:cNvPr>
          <p:cNvSpPr txBox="1"/>
          <p:nvPr userDrawn="1"/>
        </p:nvSpPr>
        <p:spPr>
          <a:xfrm>
            <a:off x="512763" y="5599895"/>
            <a:ext cx="5832476" cy="1031051"/>
          </a:xfrm>
          <a:prstGeom prst="rect">
            <a:avLst/>
          </a:prstGeom>
          <a:noFill/>
        </p:spPr>
        <p:txBody>
          <a:bodyPr wrap="square" lIns="540000" tIns="0" rIns="540000" rtlCol="0" anchor="ctr">
            <a:spAutoFit/>
          </a:bodyPr>
          <a:lstStyle/>
          <a:p>
            <a:pPr algn="ctr"/>
            <a:r>
              <a:rPr lang="nb-NO" sz="3200" b="0" dirty="0" err="1">
                <a:solidFill>
                  <a:schemeClr val="bg1"/>
                </a:solidFill>
                <a:latin typeface="Nunito" pitchFamily="2" charset="77"/>
              </a:rPr>
              <a:t>telemarkfylke.no</a:t>
            </a:r>
            <a:r>
              <a:rPr lang="nb-NO" sz="3200" b="0" dirty="0">
                <a:solidFill>
                  <a:schemeClr val="bg1"/>
                </a:solidFill>
                <a:latin typeface="Nunito" pitchFamily="2" charset="77"/>
              </a:rPr>
              <a:t>/</a:t>
            </a:r>
          </a:p>
          <a:p>
            <a:pPr algn="ctr"/>
            <a:r>
              <a:rPr lang="nb-NO" sz="3200" b="0" dirty="0" err="1">
                <a:solidFill>
                  <a:schemeClr val="bg1"/>
                </a:solidFill>
                <a:latin typeface="Nunito" pitchFamily="2" charset="77"/>
              </a:rPr>
              <a:t>kragero-vgs</a:t>
            </a:r>
            <a:endParaRPr lang="nb-NO" sz="3200" b="0" dirty="0">
              <a:solidFill>
                <a:schemeClr val="bg1"/>
              </a:solidFill>
              <a:latin typeface="Nunito" pitchFamily="2" charset="77"/>
            </a:endParaRPr>
          </a:p>
        </p:txBody>
      </p:sp>
      <p:pic>
        <p:nvPicPr>
          <p:cNvPr id="5" name="Graphic 4">
            <a:extLst>
              <a:ext uri="{FF2B5EF4-FFF2-40B4-BE49-F238E27FC236}">
                <a16:creationId xmlns:a16="http://schemas.microsoft.com/office/drawing/2014/main" id="{32E14B26-9481-6A78-9996-57D4A5642AF4}"/>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446" r="-4446"/>
          <a:stretch>
            <a:fillRect/>
          </a:stretch>
        </p:blipFill>
        <p:spPr>
          <a:xfrm>
            <a:off x="732685" y="2854486"/>
            <a:ext cx="5390906" cy="1313545"/>
          </a:xfrm>
          <a:prstGeom prst="rect">
            <a:avLst/>
          </a:prstGeom>
        </p:spPr>
      </p:pic>
    </p:spTree>
    <p:extLst>
      <p:ext uri="{BB962C8B-B14F-4D97-AF65-F5344CB8AC3E}">
        <p14:creationId xmlns:p14="http://schemas.microsoft.com/office/powerpoint/2010/main" val="2916391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Nome vgs">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8A5A903-3580-6A10-F4C3-707C4900F6FD}"/>
              </a:ext>
            </a:extLst>
          </p:cNvPr>
          <p:cNvSpPr/>
          <p:nvPr userDrawn="1"/>
        </p:nvSpPr>
        <p:spPr>
          <a:xfrm>
            <a:off x="1" y="0"/>
            <a:ext cx="6857999" cy="857091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2" name="TekstSylinder 9" descr="Nettadresse">
            <a:extLst>
              <a:ext uri="{FF2B5EF4-FFF2-40B4-BE49-F238E27FC236}">
                <a16:creationId xmlns:a16="http://schemas.microsoft.com/office/drawing/2014/main" id="{07DBCB50-8F98-2D6F-2DC0-B41B3F5B427A}"/>
              </a:ext>
            </a:extLst>
          </p:cNvPr>
          <p:cNvSpPr txBox="1"/>
          <p:nvPr userDrawn="1"/>
        </p:nvSpPr>
        <p:spPr>
          <a:xfrm>
            <a:off x="512763" y="5599895"/>
            <a:ext cx="5832476" cy="1031051"/>
          </a:xfrm>
          <a:prstGeom prst="rect">
            <a:avLst/>
          </a:prstGeom>
          <a:noFill/>
        </p:spPr>
        <p:txBody>
          <a:bodyPr wrap="square" lIns="540000" tIns="0" rIns="540000" rtlCol="0" anchor="ctr">
            <a:spAutoFit/>
          </a:bodyPr>
          <a:lstStyle/>
          <a:p>
            <a:pPr algn="ctr"/>
            <a:r>
              <a:rPr lang="nb-NO" sz="3200" b="0" dirty="0" err="1">
                <a:solidFill>
                  <a:schemeClr val="bg1"/>
                </a:solidFill>
                <a:latin typeface="Nunito" pitchFamily="2" charset="77"/>
              </a:rPr>
              <a:t>telemarkfylke.no</a:t>
            </a:r>
            <a:r>
              <a:rPr lang="nb-NO" sz="3200" b="0" dirty="0">
                <a:solidFill>
                  <a:schemeClr val="bg1"/>
                </a:solidFill>
                <a:latin typeface="Nunito" pitchFamily="2" charset="77"/>
              </a:rPr>
              <a:t>/</a:t>
            </a:r>
          </a:p>
          <a:p>
            <a:pPr algn="ctr"/>
            <a:r>
              <a:rPr lang="nb-NO" sz="3200" b="0" dirty="0" err="1">
                <a:solidFill>
                  <a:schemeClr val="bg1"/>
                </a:solidFill>
                <a:latin typeface="Nunito" pitchFamily="2" charset="77"/>
              </a:rPr>
              <a:t>nome-vgs</a:t>
            </a:r>
            <a:endParaRPr lang="nb-NO" sz="3200" b="0" dirty="0">
              <a:solidFill>
                <a:schemeClr val="bg1"/>
              </a:solidFill>
              <a:latin typeface="Nunito" pitchFamily="2" charset="77"/>
            </a:endParaRPr>
          </a:p>
        </p:txBody>
      </p:sp>
      <p:pic>
        <p:nvPicPr>
          <p:cNvPr id="5" name="Graphic 4">
            <a:extLst>
              <a:ext uri="{FF2B5EF4-FFF2-40B4-BE49-F238E27FC236}">
                <a16:creationId xmlns:a16="http://schemas.microsoft.com/office/drawing/2014/main" id="{32E14B26-9481-6A78-9996-57D4A5642AF4}"/>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8906" r="-8906"/>
          <a:stretch>
            <a:fillRect/>
          </a:stretch>
        </p:blipFill>
        <p:spPr>
          <a:xfrm>
            <a:off x="512763" y="2854486"/>
            <a:ext cx="5832475" cy="1313545"/>
          </a:xfrm>
          <a:prstGeom prst="rect">
            <a:avLst/>
          </a:prstGeom>
        </p:spPr>
      </p:pic>
    </p:spTree>
    <p:extLst>
      <p:ext uri="{BB962C8B-B14F-4D97-AF65-F5344CB8AC3E}">
        <p14:creationId xmlns:p14="http://schemas.microsoft.com/office/powerpoint/2010/main" val="2461136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kon">
    <p:spTree>
      <p:nvGrpSpPr>
        <p:cNvPr id="1" name=""/>
        <p:cNvGrpSpPr/>
        <p:nvPr/>
      </p:nvGrpSpPr>
      <p:grpSpPr>
        <a:xfrm>
          <a:off x="0" y="0"/>
          <a:ext cx="0" cy="0"/>
          <a:chOff x="0" y="0"/>
          <a:chExt cx="0" cy="0"/>
        </a:xfrm>
      </p:grpSpPr>
      <p:sp>
        <p:nvSpPr>
          <p:cNvPr id="9" name="Plassholder for bilde 4">
            <a:extLst>
              <a:ext uri="{FF2B5EF4-FFF2-40B4-BE49-F238E27FC236}">
                <a16:creationId xmlns:a16="http://schemas.microsoft.com/office/drawing/2014/main" id="{63FA54D4-93DF-1A9D-0CC4-5616E8000F73}"/>
              </a:ext>
            </a:extLst>
          </p:cNvPr>
          <p:cNvSpPr>
            <a:spLocks noGrp="1"/>
          </p:cNvSpPr>
          <p:nvPr>
            <p:ph type="pic" sz="quarter" idx="32" hasCustomPrompt="1"/>
          </p:nvPr>
        </p:nvSpPr>
        <p:spPr>
          <a:xfrm>
            <a:off x="531000" y="1388250"/>
            <a:ext cx="5796000" cy="5796000"/>
          </a:xfrm>
          <a:prstGeom prst="ellipse">
            <a:avLst/>
          </a:prstGeom>
          <a:solidFill>
            <a:schemeClr val="bg1"/>
          </a:solidFill>
        </p:spPr>
        <p:txBody>
          <a:bodyPr lIns="251999" tIns="251999" rIns="216000" bIns="108000"/>
          <a:lstStyle>
            <a:lvl1pPr marL="0" indent="0" algn="ctr">
              <a:buNone/>
              <a:defRPr sz="1800"/>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a:t>
            </a:r>
            <a:br>
              <a:rPr lang="nb-NO" dirty="0"/>
            </a:br>
            <a:r>
              <a:rPr lang="nb-NO" dirty="0"/>
              <a:t> fra vår ikonbank. </a:t>
            </a:r>
            <a:br>
              <a:rPr lang="nb-NO" dirty="0"/>
            </a:br>
            <a:r>
              <a:rPr lang="nb-NO" b="0" i="0" dirty="0">
                <a:solidFill>
                  <a:srgbClr val="000000"/>
                </a:solidFill>
                <a:effectLst/>
                <a:latin typeface="WordVisi_MSFontService"/>
              </a:rPr>
              <a:t>Se oppskrift til venstre for lysbildet.</a:t>
            </a:r>
            <a:endParaRPr lang="nb-NO" dirty="0"/>
          </a:p>
        </p:txBody>
      </p:sp>
      <p:grpSp>
        <p:nvGrpSpPr>
          <p:cNvPr id="2" name="Group 2">
            <a:extLst>
              <a:ext uri="{FF2B5EF4-FFF2-40B4-BE49-F238E27FC236}">
                <a16:creationId xmlns:a16="http://schemas.microsoft.com/office/drawing/2014/main" id="{F629E7F9-D2E6-02D9-C67A-3A5B56C0F4AF}"/>
              </a:ext>
            </a:extLst>
          </p:cNvPr>
          <p:cNvGrpSpPr/>
          <p:nvPr userDrawn="1"/>
        </p:nvGrpSpPr>
        <p:grpSpPr>
          <a:xfrm>
            <a:off x="-6040635" y="-14447"/>
            <a:ext cx="5527873" cy="8570913"/>
            <a:chOff x="7031680" y="633018"/>
            <a:chExt cx="5527873" cy="8570913"/>
          </a:xfrm>
        </p:grpSpPr>
        <p:sp>
          <p:nvSpPr>
            <p:cNvPr id="5" name="Rectangle 5">
              <a:extLst>
                <a:ext uri="{FF2B5EF4-FFF2-40B4-BE49-F238E27FC236}">
                  <a16:creationId xmlns:a16="http://schemas.microsoft.com/office/drawing/2014/main" id="{34A4D6FE-5061-290E-4108-ABAC0DA9E0D8}"/>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7" name="TekstSylinder 4">
              <a:extLst>
                <a:ext uri="{FF2B5EF4-FFF2-40B4-BE49-F238E27FC236}">
                  <a16:creationId xmlns:a16="http://schemas.microsoft.com/office/drawing/2014/main" id="{E29F5C9E-B1D6-7E77-95FE-68BAC7F2789C}"/>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8" name="Picture 1">
              <a:extLst>
                <a:ext uri="{FF2B5EF4-FFF2-40B4-BE49-F238E27FC236}">
                  <a16:creationId xmlns:a16="http://schemas.microsoft.com/office/drawing/2014/main" id="{A51EFE70-19D2-1548-D33D-F1CE05C602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637877689"/>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Notodden vgs">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8A5A903-3580-6A10-F4C3-707C4900F6FD}"/>
              </a:ext>
            </a:extLst>
          </p:cNvPr>
          <p:cNvSpPr/>
          <p:nvPr userDrawn="1"/>
        </p:nvSpPr>
        <p:spPr>
          <a:xfrm>
            <a:off x="1" y="0"/>
            <a:ext cx="6857999" cy="857091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2" name="TekstSylinder 9" descr="Nettadresse">
            <a:extLst>
              <a:ext uri="{FF2B5EF4-FFF2-40B4-BE49-F238E27FC236}">
                <a16:creationId xmlns:a16="http://schemas.microsoft.com/office/drawing/2014/main" id="{07DBCB50-8F98-2D6F-2DC0-B41B3F5B427A}"/>
              </a:ext>
            </a:extLst>
          </p:cNvPr>
          <p:cNvSpPr txBox="1"/>
          <p:nvPr userDrawn="1"/>
        </p:nvSpPr>
        <p:spPr>
          <a:xfrm>
            <a:off x="512763" y="5599895"/>
            <a:ext cx="5832476" cy="1031051"/>
          </a:xfrm>
          <a:prstGeom prst="rect">
            <a:avLst/>
          </a:prstGeom>
          <a:noFill/>
        </p:spPr>
        <p:txBody>
          <a:bodyPr wrap="square" lIns="540000" tIns="0" rIns="540000" rtlCol="0" anchor="ctr">
            <a:spAutoFit/>
          </a:bodyPr>
          <a:lstStyle/>
          <a:p>
            <a:pPr algn="ctr"/>
            <a:r>
              <a:rPr lang="nb-NO" sz="3200" b="0" dirty="0" err="1">
                <a:solidFill>
                  <a:schemeClr val="bg1"/>
                </a:solidFill>
                <a:latin typeface="Nunito" pitchFamily="2" charset="77"/>
              </a:rPr>
              <a:t>telemarkfylke.no</a:t>
            </a:r>
            <a:r>
              <a:rPr lang="nb-NO" sz="3200" b="0" dirty="0">
                <a:solidFill>
                  <a:schemeClr val="bg1"/>
                </a:solidFill>
                <a:latin typeface="Nunito" pitchFamily="2" charset="77"/>
              </a:rPr>
              <a:t>/</a:t>
            </a:r>
          </a:p>
          <a:p>
            <a:pPr algn="ctr"/>
            <a:r>
              <a:rPr lang="nb-NO" sz="3200" b="0" dirty="0" err="1">
                <a:solidFill>
                  <a:schemeClr val="bg1"/>
                </a:solidFill>
                <a:latin typeface="Nunito" pitchFamily="2" charset="77"/>
              </a:rPr>
              <a:t>notodden-vgs</a:t>
            </a:r>
            <a:endParaRPr lang="nb-NO" sz="3200" b="0" dirty="0">
              <a:solidFill>
                <a:schemeClr val="bg1"/>
              </a:solidFill>
              <a:latin typeface="Nunito" pitchFamily="2" charset="77"/>
            </a:endParaRPr>
          </a:p>
        </p:txBody>
      </p:sp>
      <p:pic>
        <p:nvPicPr>
          <p:cNvPr id="5" name="Graphic 4">
            <a:extLst>
              <a:ext uri="{FF2B5EF4-FFF2-40B4-BE49-F238E27FC236}">
                <a16:creationId xmlns:a16="http://schemas.microsoft.com/office/drawing/2014/main" id="{32E14B26-9481-6A78-9996-57D4A5642AF4}"/>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8906" r="-8906"/>
          <a:stretch>
            <a:fillRect/>
          </a:stretch>
        </p:blipFill>
        <p:spPr>
          <a:xfrm>
            <a:off x="512763" y="2854486"/>
            <a:ext cx="5832475" cy="1313545"/>
          </a:xfrm>
          <a:prstGeom prst="rect">
            <a:avLst/>
          </a:prstGeom>
        </p:spPr>
      </p:pic>
    </p:spTree>
    <p:extLst>
      <p:ext uri="{BB962C8B-B14F-4D97-AF65-F5344CB8AC3E}">
        <p14:creationId xmlns:p14="http://schemas.microsoft.com/office/powerpoint/2010/main" val="3786089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Porsgrunn vgs">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8A5A903-3580-6A10-F4C3-707C4900F6FD}"/>
              </a:ext>
            </a:extLst>
          </p:cNvPr>
          <p:cNvSpPr/>
          <p:nvPr userDrawn="1"/>
        </p:nvSpPr>
        <p:spPr>
          <a:xfrm>
            <a:off x="1" y="0"/>
            <a:ext cx="6857999" cy="857091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2" name="TekstSylinder 9" descr="Nettadresse">
            <a:extLst>
              <a:ext uri="{FF2B5EF4-FFF2-40B4-BE49-F238E27FC236}">
                <a16:creationId xmlns:a16="http://schemas.microsoft.com/office/drawing/2014/main" id="{07DBCB50-8F98-2D6F-2DC0-B41B3F5B427A}"/>
              </a:ext>
            </a:extLst>
          </p:cNvPr>
          <p:cNvSpPr txBox="1"/>
          <p:nvPr userDrawn="1"/>
        </p:nvSpPr>
        <p:spPr>
          <a:xfrm>
            <a:off x="512763" y="5599895"/>
            <a:ext cx="5832476" cy="1031051"/>
          </a:xfrm>
          <a:prstGeom prst="rect">
            <a:avLst/>
          </a:prstGeom>
          <a:noFill/>
        </p:spPr>
        <p:txBody>
          <a:bodyPr wrap="square" lIns="540000" tIns="0" rIns="540000" rtlCol="0" anchor="ctr">
            <a:spAutoFit/>
          </a:bodyPr>
          <a:lstStyle/>
          <a:p>
            <a:pPr algn="ctr"/>
            <a:r>
              <a:rPr lang="nb-NO" sz="3200" b="0" dirty="0" err="1">
                <a:solidFill>
                  <a:schemeClr val="bg1"/>
                </a:solidFill>
                <a:latin typeface="Nunito" pitchFamily="2" charset="77"/>
              </a:rPr>
              <a:t>telemarkfylke.no</a:t>
            </a:r>
            <a:r>
              <a:rPr lang="nb-NO" sz="3200" b="0" dirty="0">
                <a:solidFill>
                  <a:schemeClr val="bg1"/>
                </a:solidFill>
                <a:latin typeface="Nunito" pitchFamily="2" charset="77"/>
              </a:rPr>
              <a:t>/</a:t>
            </a:r>
          </a:p>
          <a:p>
            <a:pPr algn="ctr"/>
            <a:r>
              <a:rPr lang="nb-NO" sz="3200" b="0" dirty="0">
                <a:solidFill>
                  <a:schemeClr val="bg1"/>
                </a:solidFill>
                <a:latin typeface="Nunito" pitchFamily="2" charset="77"/>
              </a:rPr>
              <a:t>porsgrunn-</a:t>
            </a:r>
            <a:r>
              <a:rPr lang="nb-NO" sz="3200" b="0" dirty="0" err="1">
                <a:solidFill>
                  <a:schemeClr val="bg1"/>
                </a:solidFill>
                <a:latin typeface="Nunito" pitchFamily="2" charset="77"/>
              </a:rPr>
              <a:t>vgs</a:t>
            </a:r>
            <a:endParaRPr lang="nb-NO" sz="3200" b="0" dirty="0">
              <a:solidFill>
                <a:schemeClr val="bg1"/>
              </a:solidFill>
              <a:latin typeface="Nunito" pitchFamily="2" charset="77"/>
            </a:endParaRPr>
          </a:p>
        </p:txBody>
      </p:sp>
      <p:pic>
        <p:nvPicPr>
          <p:cNvPr id="5" name="Graphic 4">
            <a:extLst>
              <a:ext uri="{FF2B5EF4-FFF2-40B4-BE49-F238E27FC236}">
                <a16:creationId xmlns:a16="http://schemas.microsoft.com/office/drawing/2014/main" id="{32E14B26-9481-6A78-9996-57D4A5642AF4}"/>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8906" r="-8906"/>
          <a:stretch>
            <a:fillRect/>
          </a:stretch>
        </p:blipFill>
        <p:spPr>
          <a:xfrm>
            <a:off x="512763" y="2854486"/>
            <a:ext cx="5832475" cy="1313545"/>
          </a:xfrm>
          <a:prstGeom prst="rect">
            <a:avLst/>
          </a:prstGeom>
        </p:spPr>
      </p:pic>
    </p:spTree>
    <p:extLst>
      <p:ext uri="{BB962C8B-B14F-4D97-AF65-F5344CB8AC3E}">
        <p14:creationId xmlns:p14="http://schemas.microsoft.com/office/powerpoint/2010/main" val="2867821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Rjukan vgs">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8A5A903-3580-6A10-F4C3-707C4900F6FD}"/>
              </a:ext>
            </a:extLst>
          </p:cNvPr>
          <p:cNvSpPr/>
          <p:nvPr userDrawn="1"/>
        </p:nvSpPr>
        <p:spPr>
          <a:xfrm>
            <a:off x="1" y="0"/>
            <a:ext cx="6857999" cy="857091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2" name="TekstSylinder 9" descr="Nettadresse">
            <a:extLst>
              <a:ext uri="{FF2B5EF4-FFF2-40B4-BE49-F238E27FC236}">
                <a16:creationId xmlns:a16="http://schemas.microsoft.com/office/drawing/2014/main" id="{07DBCB50-8F98-2D6F-2DC0-B41B3F5B427A}"/>
              </a:ext>
            </a:extLst>
          </p:cNvPr>
          <p:cNvSpPr txBox="1"/>
          <p:nvPr userDrawn="1"/>
        </p:nvSpPr>
        <p:spPr>
          <a:xfrm>
            <a:off x="512763" y="5599895"/>
            <a:ext cx="5832476" cy="1031051"/>
          </a:xfrm>
          <a:prstGeom prst="rect">
            <a:avLst/>
          </a:prstGeom>
          <a:noFill/>
        </p:spPr>
        <p:txBody>
          <a:bodyPr wrap="square" lIns="540000" tIns="0" rIns="540000" rtlCol="0" anchor="ctr">
            <a:spAutoFit/>
          </a:bodyPr>
          <a:lstStyle/>
          <a:p>
            <a:pPr algn="ctr"/>
            <a:r>
              <a:rPr lang="nb-NO" sz="3200" b="0" dirty="0" err="1">
                <a:solidFill>
                  <a:schemeClr val="bg1"/>
                </a:solidFill>
                <a:latin typeface="Nunito" pitchFamily="2" charset="77"/>
              </a:rPr>
              <a:t>telemarkfylke.no</a:t>
            </a:r>
            <a:r>
              <a:rPr lang="nb-NO" sz="3200" b="0" dirty="0">
                <a:solidFill>
                  <a:schemeClr val="bg1"/>
                </a:solidFill>
                <a:latin typeface="Nunito" pitchFamily="2" charset="77"/>
              </a:rPr>
              <a:t>/</a:t>
            </a:r>
          </a:p>
          <a:p>
            <a:pPr algn="ctr"/>
            <a:r>
              <a:rPr lang="nb-NO" sz="3200" b="0" dirty="0">
                <a:solidFill>
                  <a:schemeClr val="bg1"/>
                </a:solidFill>
                <a:latin typeface="Nunito" pitchFamily="2" charset="77"/>
              </a:rPr>
              <a:t>rjukan-</a:t>
            </a:r>
            <a:r>
              <a:rPr lang="nb-NO" sz="3200" b="0" dirty="0" err="1">
                <a:solidFill>
                  <a:schemeClr val="bg1"/>
                </a:solidFill>
                <a:latin typeface="Nunito" pitchFamily="2" charset="77"/>
              </a:rPr>
              <a:t>vgs</a:t>
            </a:r>
            <a:endParaRPr lang="nb-NO" sz="3200" b="0" dirty="0">
              <a:solidFill>
                <a:schemeClr val="bg1"/>
              </a:solidFill>
              <a:latin typeface="Nunito" pitchFamily="2" charset="77"/>
            </a:endParaRPr>
          </a:p>
        </p:txBody>
      </p:sp>
      <p:pic>
        <p:nvPicPr>
          <p:cNvPr id="5" name="Graphic 4">
            <a:extLst>
              <a:ext uri="{FF2B5EF4-FFF2-40B4-BE49-F238E27FC236}">
                <a16:creationId xmlns:a16="http://schemas.microsoft.com/office/drawing/2014/main" id="{32E14B26-9481-6A78-9996-57D4A5642AF4}"/>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8906" r="-8906"/>
          <a:stretch>
            <a:fillRect/>
          </a:stretch>
        </p:blipFill>
        <p:spPr>
          <a:xfrm>
            <a:off x="512763" y="2854486"/>
            <a:ext cx="5832475" cy="1313545"/>
          </a:xfrm>
          <a:prstGeom prst="rect">
            <a:avLst/>
          </a:prstGeom>
        </p:spPr>
      </p:pic>
    </p:spTree>
    <p:extLst>
      <p:ext uri="{BB962C8B-B14F-4D97-AF65-F5344CB8AC3E}">
        <p14:creationId xmlns:p14="http://schemas.microsoft.com/office/powerpoint/2010/main" val="2433054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Skien vgs">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8A5A903-3580-6A10-F4C3-707C4900F6FD}"/>
              </a:ext>
            </a:extLst>
          </p:cNvPr>
          <p:cNvSpPr/>
          <p:nvPr userDrawn="1"/>
        </p:nvSpPr>
        <p:spPr>
          <a:xfrm>
            <a:off x="1" y="0"/>
            <a:ext cx="6857999" cy="857091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2" name="TekstSylinder 9" descr="Nettadresse">
            <a:extLst>
              <a:ext uri="{FF2B5EF4-FFF2-40B4-BE49-F238E27FC236}">
                <a16:creationId xmlns:a16="http://schemas.microsoft.com/office/drawing/2014/main" id="{07DBCB50-8F98-2D6F-2DC0-B41B3F5B427A}"/>
              </a:ext>
            </a:extLst>
          </p:cNvPr>
          <p:cNvSpPr txBox="1"/>
          <p:nvPr userDrawn="1"/>
        </p:nvSpPr>
        <p:spPr>
          <a:xfrm>
            <a:off x="512763" y="5599895"/>
            <a:ext cx="5832476" cy="1031051"/>
          </a:xfrm>
          <a:prstGeom prst="rect">
            <a:avLst/>
          </a:prstGeom>
          <a:noFill/>
        </p:spPr>
        <p:txBody>
          <a:bodyPr wrap="square" lIns="540000" tIns="0" rIns="540000" rtlCol="0" anchor="ctr">
            <a:spAutoFit/>
          </a:bodyPr>
          <a:lstStyle/>
          <a:p>
            <a:pPr algn="ctr"/>
            <a:r>
              <a:rPr lang="nb-NO" sz="3200" b="0" dirty="0" err="1">
                <a:solidFill>
                  <a:schemeClr val="bg1"/>
                </a:solidFill>
                <a:latin typeface="Nunito" pitchFamily="2" charset="77"/>
              </a:rPr>
              <a:t>telemarkfylke.no</a:t>
            </a:r>
            <a:r>
              <a:rPr lang="nb-NO" sz="3200" b="0" dirty="0">
                <a:solidFill>
                  <a:schemeClr val="bg1"/>
                </a:solidFill>
                <a:latin typeface="Nunito" pitchFamily="2" charset="77"/>
              </a:rPr>
              <a:t>/</a:t>
            </a:r>
          </a:p>
          <a:p>
            <a:pPr algn="ctr"/>
            <a:r>
              <a:rPr lang="nb-NO" sz="3200" b="0" dirty="0">
                <a:solidFill>
                  <a:schemeClr val="bg1"/>
                </a:solidFill>
                <a:latin typeface="Nunito" pitchFamily="2" charset="77"/>
              </a:rPr>
              <a:t>skien-</a:t>
            </a:r>
            <a:r>
              <a:rPr lang="nb-NO" sz="3200" b="0" dirty="0" err="1">
                <a:solidFill>
                  <a:schemeClr val="bg1"/>
                </a:solidFill>
                <a:latin typeface="Nunito" pitchFamily="2" charset="77"/>
              </a:rPr>
              <a:t>vgs</a:t>
            </a:r>
            <a:endParaRPr lang="nb-NO" sz="3200" b="0" dirty="0">
              <a:solidFill>
                <a:schemeClr val="bg1"/>
              </a:solidFill>
              <a:latin typeface="Nunito" pitchFamily="2" charset="77"/>
            </a:endParaRPr>
          </a:p>
        </p:txBody>
      </p:sp>
      <p:pic>
        <p:nvPicPr>
          <p:cNvPr id="5" name="Graphic 4">
            <a:extLst>
              <a:ext uri="{FF2B5EF4-FFF2-40B4-BE49-F238E27FC236}">
                <a16:creationId xmlns:a16="http://schemas.microsoft.com/office/drawing/2014/main" id="{32E14B26-9481-6A78-9996-57D4A5642AF4}"/>
              </a:ext>
            </a:extLst>
          </p:cNvPr>
          <p:cNvPicPr>
            <a:picLocks noChangeAspect="1"/>
          </p:cNvPicPr>
          <p:nvPr userDrawn="1"/>
        </p:nvPicPr>
        <p:blipFill>
          <a:blip r:embed="rId2">
            <a:extLst>
              <a:ext uri="{96DAC541-7B7A-43D3-8B79-37D633B846F1}">
                <asvg:svgBlip xmlns:asvg="http://schemas.microsoft.com/office/drawing/2016/SVG/main" r:embed="rId3"/>
              </a:ext>
            </a:extLst>
          </a:blip>
          <a:srcRect l="-9052" r="-8799"/>
          <a:stretch>
            <a:fillRect/>
          </a:stretch>
        </p:blipFill>
        <p:spPr>
          <a:xfrm>
            <a:off x="512763" y="2854486"/>
            <a:ext cx="5832475" cy="1313545"/>
          </a:xfrm>
          <a:prstGeom prst="rect">
            <a:avLst/>
          </a:prstGeom>
        </p:spPr>
      </p:pic>
    </p:spTree>
    <p:extLst>
      <p:ext uri="{BB962C8B-B14F-4D97-AF65-F5344CB8AC3E}">
        <p14:creationId xmlns:p14="http://schemas.microsoft.com/office/powerpoint/2010/main" val="1803062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Skogmo vgs">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8A5A903-3580-6A10-F4C3-707C4900F6FD}"/>
              </a:ext>
            </a:extLst>
          </p:cNvPr>
          <p:cNvSpPr/>
          <p:nvPr userDrawn="1"/>
        </p:nvSpPr>
        <p:spPr>
          <a:xfrm>
            <a:off x="1" y="0"/>
            <a:ext cx="6857999" cy="857091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2" name="TekstSylinder 9" descr="Nettadresse">
            <a:extLst>
              <a:ext uri="{FF2B5EF4-FFF2-40B4-BE49-F238E27FC236}">
                <a16:creationId xmlns:a16="http://schemas.microsoft.com/office/drawing/2014/main" id="{07DBCB50-8F98-2D6F-2DC0-B41B3F5B427A}"/>
              </a:ext>
            </a:extLst>
          </p:cNvPr>
          <p:cNvSpPr txBox="1"/>
          <p:nvPr userDrawn="1"/>
        </p:nvSpPr>
        <p:spPr>
          <a:xfrm>
            <a:off x="512763" y="5599895"/>
            <a:ext cx="5832476" cy="1031051"/>
          </a:xfrm>
          <a:prstGeom prst="rect">
            <a:avLst/>
          </a:prstGeom>
          <a:noFill/>
        </p:spPr>
        <p:txBody>
          <a:bodyPr wrap="square" lIns="540000" tIns="0" rIns="540000" rtlCol="0" anchor="ctr">
            <a:spAutoFit/>
          </a:bodyPr>
          <a:lstStyle/>
          <a:p>
            <a:pPr algn="ctr"/>
            <a:r>
              <a:rPr lang="nb-NO" sz="3200" b="0" dirty="0" err="1">
                <a:solidFill>
                  <a:schemeClr val="bg1"/>
                </a:solidFill>
                <a:latin typeface="Nunito" pitchFamily="2" charset="77"/>
              </a:rPr>
              <a:t>telemarkfylke.no</a:t>
            </a:r>
            <a:r>
              <a:rPr lang="nb-NO" sz="3200" b="0" dirty="0">
                <a:solidFill>
                  <a:schemeClr val="bg1"/>
                </a:solidFill>
                <a:latin typeface="Nunito" pitchFamily="2" charset="77"/>
              </a:rPr>
              <a:t>/</a:t>
            </a:r>
          </a:p>
          <a:p>
            <a:pPr algn="ctr"/>
            <a:r>
              <a:rPr lang="nb-NO" sz="3200" b="0" dirty="0" err="1">
                <a:solidFill>
                  <a:schemeClr val="bg1"/>
                </a:solidFill>
                <a:latin typeface="Nunito" pitchFamily="2" charset="77"/>
              </a:rPr>
              <a:t>skogmo-vgs</a:t>
            </a:r>
            <a:endParaRPr lang="nb-NO" sz="3200" b="0" dirty="0">
              <a:solidFill>
                <a:schemeClr val="bg1"/>
              </a:solidFill>
              <a:latin typeface="Nunito" pitchFamily="2" charset="77"/>
            </a:endParaRPr>
          </a:p>
        </p:txBody>
      </p:sp>
      <p:pic>
        <p:nvPicPr>
          <p:cNvPr id="5" name="Graphic 4">
            <a:extLst>
              <a:ext uri="{FF2B5EF4-FFF2-40B4-BE49-F238E27FC236}">
                <a16:creationId xmlns:a16="http://schemas.microsoft.com/office/drawing/2014/main" id="{32E14B26-9481-6A78-9996-57D4A5642AF4}"/>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8906" r="-8906"/>
          <a:stretch>
            <a:fillRect/>
          </a:stretch>
        </p:blipFill>
        <p:spPr>
          <a:xfrm>
            <a:off x="512763" y="2854486"/>
            <a:ext cx="5832475" cy="1313545"/>
          </a:xfrm>
          <a:prstGeom prst="rect">
            <a:avLst/>
          </a:prstGeom>
        </p:spPr>
      </p:pic>
    </p:spTree>
    <p:extLst>
      <p:ext uri="{BB962C8B-B14F-4D97-AF65-F5344CB8AC3E}">
        <p14:creationId xmlns:p14="http://schemas.microsoft.com/office/powerpoint/2010/main" val="1265579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Vest-Telemark vgs">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8A5A903-3580-6A10-F4C3-707C4900F6FD}"/>
              </a:ext>
            </a:extLst>
          </p:cNvPr>
          <p:cNvSpPr/>
          <p:nvPr userDrawn="1"/>
        </p:nvSpPr>
        <p:spPr>
          <a:xfrm>
            <a:off x="1" y="0"/>
            <a:ext cx="6857999" cy="857091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2" name="TekstSylinder 9" descr="Nettadresse">
            <a:extLst>
              <a:ext uri="{FF2B5EF4-FFF2-40B4-BE49-F238E27FC236}">
                <a16:creationId xmlns:a16="http://schemas.microsoft.com/office/drawing/2014/main" id="{07DBCB50-8F98-2D6F-2DC0-B41B3F5B427A}"/>
              </a:ext>
            </a:extLst>
          </p:cNvPr>
          <p:cNvSpPr txBox="1"/>
          <p:nvPr userDrawn="1"/>
        </p:nvSpPr>
        <p:spPr>
          <a:xfrm>
            <a:off x="512763" y="5599895"/>
            <a:ext cx="5832476" cy="1031051"/>
          </a:xfrm>
          <a:prstGeom prst="rect">
            <a:avLst/>
          </a:prstGeom>
          <a:noFill/>
        </p:spPr>
        <p:txBody>
          <a:bodyPr wrap="square" lIns="540000" tIns="0" rIns="540000" rtlCol="0" anchor="ctr">
            <a:spAutoFit/>
          </a:bodyPr>
          <a:lstStyle/>
          <a:p>
            <a:pPr algn="ctr"/>
            <a:r>
              <a:rPr lang="nb-NO" sz="3200" b="0" dirty="0" err="1">
                <a:solidFill>
                  <a:schemeClr val="bg1"/>
                </a:solidFill>
                <a:latin typeface="Nunito" pitchFamily="2" charset="77"/>
              </a:rPr>
              <a:t>telemarkfylke.no</a:t>
            </a:r>
            <a:r>
              <a:rPr lang="nb-NO" sz="3200" b="0" dirty="0">
                <a:solidFill>
                  <a:schemeClr val="bg1"/>
                </a:solidFill>
                <a:latin typeface="Nunito" pitchFamily="2" charset="77"/>
              </a:rPr>
              <a:t>/</a:t>
            </a:r>
          </a:p>
          <a:p>
            <a:pPr algn="ctr"/>
            <a:r>
              <a:rPr lang="nb-NO" sz="3200" b="0" dirty="0" err="1">
                <a:solidFill>
                  <a:schemeClr val="bg1"/>
                </a:solidFill>
                <a:latin typeface="Nunito" pitchFamily="2" charset="77"/>
              </a:rPr>
              <a:t>vest-telemark-vgs</a:t>
            </a:r>
            <a:endParaRPr lang="nb-NO" sz="3200" b="0" dirty="0">
              <a:solidFill>
                <a:schemeClr val="bg1"/>
              </a:solidFill>
              <a:latin typeface="Nunito" pitchFamily="2" charset="77"/>
            </a:endParaRPr>
          </a:p>
        </p:txBody>
      </p:sp>
      <p:pic>
        <p:nvPicPr>
          <p:cNvPr id="5" name="Graphic 4">
            <a:extLst>
              <a:ext uri="{FF2B5EF4-FFF2-40B4-BE49-F238E27FC236}">
                <a16:creationId xmlns:a16="http://schemas.microsoft.com/office/drawing/2014/main" id="{32E14B26-9481-6A78-9996-57D4A5642AF4}"/>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995" b="-1995"/>
          <a:stretch>
            <a:fillRect/>
          </a:stretch>
        </p:blipFill>
        <p:spPr>
          <a:xfrm>
            <a:off x="601882" y="2854487"/>
            <a:ext cx="5627608" cy="1267406"/>
          </a:xfrm>
          <a:prstGeom prst="rect">
            <a:avLst/>
          </a:prstGeom>
        </p:spPr>
      </p:pic>
    </p:spTree>
    <p:extLst>
      <p:ext uri="{BB962C8B-B14F-4D97-AF65-F5344CB8AC3E}">
        <p14:creationId xmlns:p14="http://schemas.microsoft.com/office/powerpoint/2010/main" val="4064693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kon + tekst">
    <p:spTree>
      <p:nvGrpSpPr>
        <p:cNvPr id="1" name=""/>
        <p:cNvGrpSpPr/>
        <p:nvPr/>
      </p:nvGrpSpPr>
      <p:grpSpPr>
        <a:xfrm>
          <a:off x="0" y="0"/>
          <a:ext cx="0" cy="0"/>
          <a:chOff x="0" y="0"/>
          <a:chExt cx="0" cy="0"/>
        </a:xfrm>
      </p:grpSpPr>
      <p:sp>
        <p:nvSpPr>
          <p:cNvPr id="9" name="Plassholder for bilde 4">
            <a:extLst>
              <a:ext uri="{FF2B5EF4-FFF2-40B4-BE49-F238E27FC236}">
                <a16:creationId xmlns:a16="http://schemas.microsoft.com/office/drawing/2014/main" id="{63FA54D4-93DF-1A9D-0CC4-5616E8000F73}"/>
              </a:ext>
            </a:extLst>
          </p:cNvPr>
          <p:cNvSpPr>
            <a:spLocks noGrp="1" noChangeAspect="1"/>
          </p:cNvSpPr>
          <p:nvPr>
            <p:ph type="pic" sz="quarter" idx="32" hasCustomPrompt="1"/>
          </p:nvPr>
        </p:nvSpPr>
        <p:spPr>
          <a:xfrm>
            <a:off x="1614986" y="1407158"/>
            <a:ext cx="3628029" cy="3628029"/>
          </a:xfrm>
          <a:prstGeom prst="ellipse">
            <a:avLst/>
          </a:prstGeom>
          <a:solidFill>
            <a:schemeClr val="bg1"/>
          </a:solidFill>
        </p:spPr>
        <p:txBody>
          <a:bodyPr lIns="251999" tIns="251999" rIns="216000" bIns="108000"/>
          <a:lstStyle>
            <a:lvl1pPr marL="0" indent="0" algn="ctr">
              <a:buNone/>
              <a:defRPr sz="1800"/>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 fra vår ikonbank. </a:t>
            </a:r>
            <a:br>
              <a:rPr lang="nb-NO" dirty="0"/>
            </a:br>
            <a:r>
              <a:rPr lang="nb-NO" b="0" i="0" dirty="0">
                <a:solidFill>
                  <a:srgbClr val="000000"/>
                </a:solidFill>
                <a:effectLst/>
                <a:latin typeface="WordVisi_MSFontService"/>
              </a:rPr>
              <a:t>Se oppskrift til venstre for lysbildet.</a:t>
            </a:r>
            <a:endParaRPr lang="nb-NO" dirty="0"/>
          </a:p>
        </p:txBody>
      </p:sp>
      <p:sp>
        <p:nvSpPr>
          <p:cNvPr id="4" name="Tittel 4">
            <a:extLst>
              <a:ext uri="{FF2B5EF4-FFF2-40B4-BE49-F238E27FC236}">
                <a16:creationId xmlns:a16="http://schemas.microsoft.com/office/drawing/2014/main" id="{AD4A3F92-4624-DFC4-25B9-74D06638B716}"/>
              </a:ext>
            </a:extLst>
          </p:cNvPr>
          <p:cNvSpPr>
            <a:spLocks noGrp="1"/>
          </p:cNvSpPr>
          <p:nvPr>
            <p:ph type="title" hasCustomPrompt="1"/>
          </p:nvPr>
        </p:nvSpPr>
        <p:spPr>
          <a:xfrm>
            <a:off x="0" y="5043896"/>
            <a:ext cx="6858000" cy="1922998"/>
          </a:xfrm>
        </p:spPr>
        <p:txBody>
          <a:bodyPr lIns="1080000" tIns="720000" rIns="1080000" bIns="270000" anchor="t" anchorCtr="0">
            <a:spAutoFit/>
          </a:bodyPr>
          <a:lstStyle>
            <a:lvl1pPr algn="ctr">
              <a:lnSpc>
                <a:spcPct val="100000"/>
              </a:lnSpc>
              <a:spcAft>
                <a:spcPts val="200"/>
              </a:spcAft>
              <a:defRPr sz="3000"/>
            </a:lvl1pPr>
          </a:lstStyle>
          <a:p>
            <a:r>
              <a:rPr lang="nb-NO" dirty="0"/>
              <a:t>Kort, 30 </a:t>
            </a:r>
            <a:r>
              <a:rPr lang="nb-NO" dirty="0" err="1"/>
              <a:t>pt</a:t>
            </a:r>
            <a:r>
              <a:rPr lang="nb-NO" dirty="0"/>
              <a:t> fet tekst </a:t>
            </a:r>
            <a:br>
              <a:rPr lang="nb-NO" dirty="0"/>
            </a:br>
            <a:r>
              <a:rPr lang="nb-NO" dirty="0"/>
              <a:t>midtstilt under et ikon</a:t>
            </a:r>
          </a:p>
        </p:txBody>
      </p:sp>
      <p:grpSp>
        <p:nvGrpSpPr>
          <p:cNvPr id="2" name="Group 2">
            <a:extLst>
              <a:ext uri="{FF2B5EF4-FFF2-40B4-BE49-F238E27FC236}">
                <a16:creationId xmlns:a16="http://schemas.microsoft.com/office/drawing/2014/main" id="{4C9DF7F7-1324-D1FA-F5CC-A89978B70863}"/>
              </a:ext>
            </a:extLst>
          </p:cNvPr>
          <p:cNvGrpSpPr/>
          <p:nvPr userDrawn="1"/>
        </p:nvGrpSpPr>
        <p:grpSpPr>
          <a:xfrm>
            <a:off x="-6040635" y="-14447"/>
            <a:ext cx="5527873" cy="8570913"/>
            <a:chOff x="7031680" y="633018"/>
            <a:chExt cx="5527873" cy="8570913"/>
          </a:xfrm>
        </p:grpSpPr>
        <p:sp>
          <p:nvSpPr>
            <p:cNvPr id="5" name="Rectangle 5">
              <a:extLst>
                <a:ext uri="{FF2B5EF4-FFF2-40B4-BE49-F238E27FC236}">
                  <a16:creationId xmlns:a16="http://schemas.microsoft.com/office/drawing/2014/main" id="{90788021-4829-2C87-9A5D-F6710E4B52CB}"/>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8" name="TekstSylinder 4">
              <a:extLst>
                <a:ext uri="{FF2B5EF4-FFF2-40B4-BE49-F238E27FC236}">
                  <a16:creationId xmlns:a16="http://schemas.microsoft.com/office/drawing/2014/main" id="{ED4735A1-3F47-921A-CDD1-33928AA0E88E}"/>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10" name="Picture 1">
              <a:extLst>
                <a:ext uri="{FF2B5EF4-FFF2-40B4-BE49-F238E27FC236}">
                  <a16:creationId xmlns:a16="http://schemas.microsoft.com/office/drawing/2014/main" id="{740E4A2A-B207-08C2-0DB4-B7623976A51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983828033"/>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itat">
    <p:bg>
      <p:bgPr>
        <a:solidFill>
          <a:srgbClr val="A5983A">
            <a:alpha val="20000"/>
          </a:srgbClr>
        </a:solidFill>
        <a:effectLst/>
      </p:bgPr>
    </p:bg>
    <p:spTree>
      <p:nvGrpSpPr>
        <p:cNvPr id="1" name=""/>
        <p:cNvGrpSpPr/>
        <p:nvPr/>
      </p:nvGrpSpPr>
      <p:grpSpPr>
        <a:xfrm>
          <a:off x="0" y="0"/>
          <a:ext cx="0" cy="0"/>
          <a:chOff x="0" y="0"/>
          <a:chExt cx="0" cy="0"/>
        </a:xfrm>
      </p:grpSpPr>
      <p:pic>
        <p:nvPicPr>
          <p:cNvPr id="11" name="Grafikk 11" descr="Sitattegn">
            <a:extLst>
              <a:ext uri="{FF2B5EF4-FFF2-40B4-BE49-F238E27FC236}">
                <a16:creationId xmlns:a16="http://schemas.microsoft.com/office/drawing/2014/main" id="{54E45CF3-B4B5-F82F-D3AE-B3AAD3BAF4A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2763" y="2602779"/>
            <a:ext cx="476278" cy="360000"/>
          </a:xfrm>
          <a:prstGeom prst="rect">
            <a:avLst/>
          </a:prstGeom>
        </p:spPr>
      </p:pic>
      <p:sp>
        <p:nvSpPr>
          <p:cNvPr id="3" name="Tittel 4">
            <a:extLst>
              <a:ext uri="{FF2B5EF4-FFF2-40B4-BE49-F238E27FC236}">
                <a16:creationId xmlns:a16="http://schemas.microsoft.com/office/drawing/2014/main" id="{C87B3F9D-C4FA-ECA0-2E40-A762BE114F86}"/>
              </a:ext>
            </a:extLst>
          </p:cNvPr>
          <p:cNvSpPr>
            <a:spLocks noGrp="1"/>
          </p:cNvSpPr>
          <p:nvPr>
            <p:ph type="title" hasCustomPrompt="1"/>
          </p:nvPr>
        </p:nvSpPr>
        <p:spPr>
          <a:xfrm>
            <a:off x="0" y="2528046"/>
            <a:ext cx="6857999" cy="1257522"/>
          </a:xfrm>
        </p:spPr>
        <p:txBody>
          <a:bodyPr wrap="square" lIns="1260000" tIns="0" rIns="900000" bIns="270000" anchor="t" anchorCtr="0">
            <a:spAutoFit/>
          </a:bodyPr>
          <a:lstStyle>
            <a:lvl1pPr>
              <a:lnSpc>
                <a:spcPct val="100000"/>
              </a:lnSpc>
              <a:spcAft>
                <a:spcPts val="400"/>
              </a:spcAft>
              <a:defRPr sz="3200" b="1"/>
            </a:lvl1pPr>
          </a:lstStyle>
          <a:p>
            <a:r>
              <a:rPr lang="nb-NO" dirty="0"/>
              <a:t>Sitat 32 </a:t>
            </a:r>
            <a:r>
              <a:rPr lang="nb-NO" dirty="0" err="1"/>
              <a:t>pt</a:t>
            </a:r>
            <a:r>
              <a:rPr lang="nb-NO" dirty="0"/>
              <a:t> fet på lys farget bakgrunn</a:t>
            </a:r>
          </a:p>
        </p:txBody>
      </p:sp>
      <p:pic>
        <p:nvPicPr>
          <p:cNvPr id="2" name="Graphic 1">
            <a:extLst>
              <a:ext uri="{FF2B5EF4-FFF2-40B4-BE49-F238E27FC236}">
                <a16:creationId xmlns:a16="http://schemas.microsoft.com/office/drawing/2014/main" id="{A2C53220-ECA3-177A-1506-B771148F522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685937" y="504825"/>
            <a:ext cx="670787" cy="763952"/>
          </a:xfrm>
          <a:prstGeom prst="rect">
            <a:avLst/>
          </a:prstGeom>
        </p:spPr>
      </p:pic>
      <p:sp>
        <p:nvSpPr>
          <p:cNvPr id="4" name="Plassholder for tekst 3">
            <a:extLst>
              <a:ext uri="{FF2B5EF4-FFF2-40B4-BE49-F238E27FC236}">
                <a16:creationId xmlns:a16="http://schemas.microsoft.com/office/drawing/2014/main" id="{45E91DC0-3C2B-85EE-0924-A82A47790A42}"/>
              </a:ext>
            </a:extLst>
          </p:cNvPr>
          <p:cNvSpPr>
            <a:spLocks noGrp="1"/>
          </p:cNvSpPr>
          <p:nvPr>
            <p:ph type="body" sz="quarter" idx="23" hasCustomPrompt="1"/>
          </p:nvPr>
        </p:nvSpPr>
        <p:spPr>
          <a:xfrm>
            <a:off x="0" y="7327021"/>
            <a:ext cx="6858000" cy="400774"/>
          </a:xfrm>
        </p:spPr>
        <p:txBody>
          <a:bodyPr wrap="square" lIns="1620000" tIns="180000" rIns="540000" bIns="180000" anchor="ctr" anchorCtr="0">
            <a:noAutofit/>
          </a:bodyPr>
          <a:lstStyle>
            <a:lvl1pPr marL="0" indent="0" algn="r">
              <a:spcAft>
                <a:spcPts val="0"/>
              </a:spcAft>
              <a:buNone/>
              <a:defRPr sz="2000" b="1">
                <a:latin typeface="Nunito" pitchFamily="2" charset="77"/>
              </a:defRPr>
            </a:lvl1pPr>
          </a:lstStyle>
          <a:p>
            <a:pPr lvl="0"/>
            <a:r>
              <a:rPr lang="nb-NO" dirty="0"/>
              <a:t>Navn </a:t>
            </a:r>
            <a:r>
              <a:rPr lang="nb-NO" dirty="0" err="1"/>
              <a:t>Navnesen</a:t>
            </a:r>
            <a:r>
              <a:rPr lang="nb-NO" dirty="0"/>
              <a:t> 20 </a:t>
            </a:r>
            <a:r>
              <a:rPr lang="nb-NO" dirty="0" err="1"/>
              <a:t>pt</a:t>
            </a:r>
            <a:r>
              <a:rPr lang="nb-NO" dirty="0"/>
              <a:t> fet</a:t>
            </a:r>
          </a:p>
        </p:txBody>
      </p:sp>
      <p:sp>
        <p:nvSpPr>
          <p:cNvPr id="6" name="Plassholder for tekst 3">
            <a:extLst>
              <a:ext uri="{FF2B5EF4-FFF2-40B4-BE49-F238E27FC236}">
                <a16:creationId xmlns:a16="http://schemas.microsoft.com/office/drawing/2014/main" id="{78BBF8E2-F8B9-6C95-A0FB-3870C45B3FA3}"/>
              </a:ext>
            </a:extLst>
          </p:cNvPr>
          <p:cNvSpPr>
            <a:spLocks noGrp="1"/>
          </p:cNvSpPr>
          <p:nvPr>
            <p:ph type="body" sz="quarter" idx="24" hasCustomPrompt="1"/>
          </p:nvPr>
        </p:nvSpPr>
        <p:spPr>
          <a:xfrm>
            <a:off x="0" y="7669921"/>
            <a:ext cx="6858000" cy="377806"/>
          </a:xfrm>
        </p:spPr>
        <p:txBody>
          <a:bodyPr wrap="square" lIns="1620000" tIns="180000" rIns="540000" bIns="180000" anchor="ctr" anchorCtr="0">
            <a:noAutofit/>
          </a:bodyPr>
          <a:lstStyle>
            <a:lvl1pPr marL="0" indent="0" algn="r">
              <a:spcAft>
                <a:spcPts val="0"/>
              </a:spcAft>
              <a:buNone/>
              <a:defRPr sz="2000" b="0">
                <a:latin typeface="Nunito" pitchFamily="2" charset="77"/>
              </a:defRPr>
            </a:lvl1pPr>
          </a:lstStyle>
          <a:p>
            <a:pPr lvl="0"/>
            <a:r>
              <a:rPr lang="nb-NO" dirty="0"/>
              <a:t>Stilling 20 </a:t>
            </a:r>
            <a:r>
              <a:rPr lang="nb-NO" dirty="0" err="1"/>
              <a:t>pt</a:t>
            </a:r>
            <a:r>
              <a:rPr lang="nb-NO" dirty="0"/>
              <a:t> normal</a:t>
            </a:r>
          </a:p>
        </p:txBody>
      </p:sp>
    </p:spTree>
    <p:extLst>
      <p:ext uri="{BB962C8B-B14F-4D97-AF65-F5344CB8AC3E}">
        <p14:creationId xmlns:p14="http://schemas.microsoft.com/office/powerpoint/2010/main" val="3707301065"/>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itat med bilde halv side">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p:cNvSpPr>
          <p:nvPr>
            <p:ph type="pic" sz="quarter" idx="16"/>
          </p:nvPr>
        </p:nvSpPr>
        <p:spPr>
          <a:xfrm>
            <a:off x="0" y="0"/>
            <a:ext cx="6858000" cy="4285457"/>
          </a:xfrm>
          <a:prstGeom prst="rect">
            <a:avLst/>
          </a:prstGeom>
          <a:solidFill>
            <a:schemeClr val="bg1">
              <a:lumMod val="85000"/>
            </a:schemeClr>
          </a:solidFill>
        </p:spPr>
        <p:txBody>
          <a:bodyPr wrap="square">
            <a:noAutofit/>
          </a:bodyPr>
          <a:lstStyle>
            <a:lvl1pPr marL="0" indent="0" algn="ctr">
              <a:buNone/>
              <a:defRPr sz="1801"/>
            </a:lvl1pPr>
          </a:lstStyle>
          <a:p>
            <a:endParaRPr lang="en-GB" dirty="0"/>
          </a:p>
          <a:p>
            <a:endParaRPr lang="en-GB" dirty="0"/>
          </a:p>
          <a:p>
            <a:pPr marL="0" marR="0" lvl="0" indent="0" algn="ctr" defTabSz="914411" rtl="0" eaLnBrk="1" fontAlgn="auto" latinLnBrk="0" hangingPunct="1">
              <a:lnSpc>
                <a:spcPct val="100000"/>
              </a:lnSpc>
              <a:spcBef>
                <a:spcPts val="0"/>
              </a:spcBef>
              <a:spcAft>
                <a:spcPts val="600"/>
              </a:spcAft>
              <a:buClrTx/>
              <a:buSzTx/>
              <a:buFont typeface="Arial" panose="020B0604020202020204" pitchFamily="34" charset="0"/>
              <a:buNone/>
              <a:tabLst/>
              <a:defRPr/>
            </a:pPr>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a:p>
            <a:endParaRPr lang="en-GB" dirty="0"/>
          </a:p>
        </p:txBody>
      </p:sp>
      <p:sp>
        <p:nvSpPr>
          <p:cNvPr id="11" name="Tittel 4">
            <a:extLst>
              <a:ext uri="{FF2B5EF4-FFF2-40B4-BE49-F238E27FC236}">
                <a16:creationId xmlns:a16="http://schemas.microsoft.com/office/drawing/2014/main" id="{DFD4FBE6-F419-9F1E-4BA1-0D27BE5A86C2}"/>
              </a:ext>
            </a:extLst>
          </p:cNvPr>
          <p:cNvSpPr>
            <a:spLocks noGrp="1"/>
          </p:cNvSpPr>
          <p:nvPr>
            <p:ph type="title" hasCustomPrompt="1"/>
          </p:nvPr>
        </p:nvSpPr>
        <p:spPr>
          <a:xfrm>
            <a:off x="1" y="4864555"/>
            <a:ext cx="6858000" cy="2462465"/>
          </a:xfrm>
        </p:spPr>
        <p:txBody>
          <a:bodyPr wrap="square" lIns="1260000" tIns="0" rIns="900000" bIns="270000" anchor="t" anchorCtr="0">
            <a:noAutofit/>
          </a:bodyPr>
          <a:lstStyle>
            <a:lvl1pPr>
              <a:lnSpc>
                <a:spcPct val="100000"/>
              </a:lnSpc>
              <a:spcAft>
                <a:spcPts val="400"/>
              </a:spcAft>
              <a:defRPr sz="3000" b="1"/>
            </a:lvl1pPr>
          </a:lstStyle>
          <a:p>
            <a:r>
              <a:rPr lang="nb-NO" dirty="0"/>
              <a:t>Sitat 30 </a:t>
            </a:r>
            <a:r>
              <a:rPr lang="nb-NO" dirty="0" err="1"/>
              <a:t>pt</a:t>
            </a:r>
            <a:r>
              <a:rPr lang="nb-NO" dirty="0"/>
              <a:t> fet på lys farget bakgrunn</a:t>
            </a:r>
          </a:p>
        </p:txBody>
      </p:sp>
      <p:pic>
        <p:nvPicPr>
          <p:cNvPr id="12" name="Grafikk 11" descr="Sitattegn">
            <a:extLst>
              <a:ext uri="{FF2B5EF4-FFF2-40B4-BE49-F238E27FC236}">
                <a16:creationId xmlns:a16="http://schemas.microsoft.com/office/drawing/2014/main" id="{8D7562D7-E6A2-59B4-6F5C-56F7E3172BB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2763" y="4929822"/>
            <a:ext cx="476278" cy="360000"/>
          </a:xfrm>
          <a:prstGeom prst="rect">
            <a:avLst/>
          </a:prstGeom>
        </p:spPr>
      </p:pic>
      <p:sp>
        <p:nvSpPr>
          <p:cNvPr id="6" name="Text Placeholder 4">
            <a:extLst>
              <a:ext uri="{FF2B5EF4-FFF2-40B4-BE49-F238E27FC236}">
                <a16:creationId xmlns:a16="http://schemas.microsoft.com/office/drawing/2014/main" id="{66914A5E-3EF8-5E4C-246D-B4D709B050B1}"/>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3" name="Plassholder for tekst 3">
            <a:extLst>
              <a:ext uri="{FF2B5EF4-FFF2-40B4-BE49-F238E27FC236}">
                <a16:creationId xmlns:a16="http://schemas.microsoft.com/office/drawing/2014/main" id="{E4A6770E-A78D-4E53-0114-5AB3E46E423B}"/>
              </a:ext>
            </a:extLst>
          </p:cNvPr>
          <p:cNvSpPr>
            <a:spLocks noGrp="1"/>
          </p:cNvSpPr>
          <p:nvPr>
            <p:ph type="body" sz="quarter" idx="23" hasCustomPrompt="1"/>
          </p:nvPr>
        </p:nvSpPr>
        <p:spPr>
          <a:xfrm>
            <a:off x="0" y="7327021"/>
            <a:ext cx="6858000" cy="400774"/>
          </a:xfrm>
        </p:spPr>
        <p:txBody>
          <a:bodyPr wrap="square" lIns="1620000" tIns="180000" rIns="540000" bIns="180000" anchor="ctr" anchorCtr="0">
            <a:noAutofit/>
          </a:bodyPr>
          <a:lstStyle>
            <a:lvl1pPr marL="0" indent="0" algn="r">
              <a:spcAft>
                <a:spcPts val="0"/>
              </a:spcAft>
              <a:buNone/>
              <a:defRPr sz="2000" b="1">
                <a:latin typeface="Nunito" pitchFamily="2" charset="77"/>
              </a:defRPr>
            </a:lvl1pPr>
          </a:lstStyle>
          <a:p>
            <a:pPr lvl="0"/>
            <a:r>
              <a:rPr lang="nb-NO" dirty="0"/>
              <a:t>Navn </a:t>
            </a:r>
            <a:r>
              <a:rPr lang="nb-NO" dirty="0" err="1"/>
              <a:t>Navnesen</a:t>
            </a:r>
            <a:r>
              <a:rPr lang="nb-NO" dirty="0"/>
              <a:t> 20 </a:t>
            </a:r>
            <a:r>
              <a:rPr lang="nb-NO" dirty="0" err="1"/>
              <a:t>pt</a:t>
            </a:r>
            <a:r>
              <a:rPr lang="nb-NO" dirty="0"/>
              <a:t> fet</a:t>
            </a:r>
          </a:p>
        </p:txBody>
      </p:sp>
      <p:sp>
        <p:nvSpPr>
          <p:cNvPr id="5" name="Plassholder for tekst 3">
            <a:extLst>
              <a:ext uri="{FF2B5EF4-FFF2-40B4-BE49-F238E27FC236}">
                <a16:creationId xmlns:a16="http://schemas.microsoft.com/office/drawing/2014/main" id="{E949320A-52EE-4347-92EC-F13307348019}"/>
              </a:ext>
            </a:extLst>
          </p:cNvPr>
          <p:cNvSpPr>
            <a:spLocks noGrp="1"/>
          </p:cNvSpPr>
          <p:nvPr>
            <p:ph type="body" sz="quarter" idx="24" hasCustomPrompt="1"/>
          </p:nvPr>
        </p:nvSpPr>
        <p:spPr>
          <a:xfrm>
            <a:off x="0" y="7681495"/>
            <a:ext cx="6858000" cy="377806"/>
          </a:xfrm>
        </p:spPr>
        <p:txBody>
          <a:bodyPr wrap="square" lIns="1620000" tIns="180000" rIns="540000" bIns="180000" anchor="ctr" anchorCtr="0">
            <a:noAutofit/>
          </a:bodyPr>
          <a:lstStyle>
            <a:lvl1pPr marL="0" indent="0" algn="r">
              <a:spcAft>
                <a:spcPts val="0"/>
              </a:spcAft>
              <a:buNone/>
              <a:defRPr sz="2000" b="0">
                <a:latin typeface="Nunito" pitchFamily="2" charset="77"/>
              </a:defRPr>
            </a:lvl1pPr>
          </a:lstStyle>
          <a:p>
            <a:pPr lvl="0"/>
            <a:r>
              <a:rPr lang="nb-NO" dirty="0"/>
              <a:t>Stilling 20 </a:t>
            </a:r>
            <a:r>
              <a:rPr lang="nb-NO" dirty="0" err="1"/>
              <a:t>pt</a:t>
            </a:r>
            <a:r>
              <a:rPr lang="nb-NO" dirty="0"/>
              <a:t> normal</a:t>
            </a:r>
          </a:p>
        </p:txBody>
      </p:sp>
      <p:grpSp>
        <p:nvGrpSpPr>
          <p:cNvPr id="9" name="Group 8">
            <a:extLst>
              <a:ext uri="{FF2B5EF4-FFF2-40B4-BE49-F238E27FC236}">
                <a16:creationId xmlns:a16="http://schemas.microsoft.com/office/drawing/2014/main" id="{DB9ED50A-464B-C31D-04E6-46BB36BED8EE}"/>
              </a:ext>
            </a:extLst>
          </p:cNvPr>
          <p:cNvGrpSpPr/>
          <p:nvPr userDrawn="1"/>
        </p:nvGrpSpPr>
        <p:grpSpPr>
          <a:xfrm>
            <a:off x="7075026" y="8925"/>
            <a:ext cx="4535424" cy="8561987"/>
            <a:chOff x="7086600" y="8925"/>
            <a:chExt cx="4535424" cy="8561987"/>
          </a:xfrm>
        </p:grpSpPr>
        <p:sp>
          <p:nvSpPr>
            <p:cNvPr id="10" name="TextBox 9">
              <a:extLst>
                <a:ext uri="{FF2B5EF4-FFF2-40B4-BE49-F238E27FC236}">
                  <a16:creationId xmlns:a16="http://schemas.microsoft.com/office/drawing/2014/main" id="{B4E22AD4-C904-55DE-D776-EC7F8001409D}"/>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3" name="TextBox 12">
              <a:extLst>
                <a:ext uri="{FF2B5EF4-FFF2-40B4-BE49-F238E27FC236}">
                  <a16:creationId xmlns:a16="http://schemas.microsoft.com/office/drawing/2014/main" id="{F7384A9A-F4F7-AD28-0AC9-468A74C195BA}"/>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4" name="TextBox 13">
              <a:extLst>
                <a:ext uri="{FF2B5EF4-FFF2-40B4-BE49-F238E27FC236}">
                  <a16:creationId xmlns:a16="http://schemas.microsoft.com/office/drawing/2014/main" id="{9E91E413-A5B2-C1E3-FEF8-C6A9F1FC0DF9}"/>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5" name="Picture Placeholder 11">
            <a:extLst>
              <a:ext uri="{FF2B5EF4-FFF2-40B4-BE49-F238E27FC236}">
                <a16:creationId xmlns:a16="http://schemas.microsoft.com/office/drawing/2014/main" id="{C9026ABA-A3FF-A0C2-B817-D889DC00D390}"/>
              </a:ext>
            </a:extLst>
          </p:cNvPr>
          <p:cNvSpPr>
            <a:spLocks noGrp="1"/>
          </p:cNvSpPr>
          <p:nvPr>
            <p:ph type="pic" sz="quarter" idx="18" hasCustomPrompt="1"/>
          </p:nvPr>
        </p:nvSpPr>
        <p:spPr>
          <a:xfrm>
            <a:off x="8006279" y="2520526"/>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
        <p:nvSpPr>
          <p:cNvPr id="16" name="Picture Placeholder 11">
            <a:extLst>
              <a:ext uri="{FF2B5EF4-FFF2-40B4-BE49-F238E27FC236}">
                <a16:creationId xmlns:a16="http://schemas.microsoft.com/office/drawing/2014/main" id="{CBEA2E70-45AC-2D43-B0CA-BCA7A8E349E8}"/>
              </a:ext>
            </a:extLst>
          </p:cNvPr>
          <p:cNvSpPr>
            <a:spLocks noGrp="1"/>
          </p:cNvSpPr>
          <p:nvPr>
            <p:ph type="pic" sz="quarter" idx="19" hasCustomPrompt="1"/>
          </p:nvPr>
        </p:nvSpPr>
        <p:spPr>
          <a:xfrm>
            <a:off x="9978740" y="2519612"/>
            <a:ext cx="669600" cy="763200"/>
          </a:xfrm>
          <a:blipFill>
            <a:blip r:embed="rId6">
              <a:extLst>
                <a:ext uri="{96DAC541-7B7A-43D3-8B79-37D633B846F1}">
                  <asvg:svgBlip xmlns:asvg="http://schemas.microsoft.com/office/drawing/2016/SVG/main" r:embed="rId7"/>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1774205456"/>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itat med bilde 2/3 side">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p:cNvSpPr>
          <p:nvPr>
            <p:ph type="pic" sz="quarter" idx="16"/>
          </p:nvPr>
        </p:nvSpPr>
        <p:spPr>
          <a:xfrm>
            <a:off x="0" y="0"/>
            <a:ext cx="6858000" cy="5701058"/>
          </a:xfrm>
          <a:prstGeom prst="rect">
            <a:avLst/>
          </a:prstGeom>
          <a:solidFill>
            <a:schemeClr val="bg1">
              <a:lumMod val="85000"/>
            </a:schemeClr>
          </a:solidFill>
        </p:spPr>
        <p:txBody>
          <a:bodyPr wrap="square">
            <a:noAutofit/>
          </a:bodyPr>
          <a:lstStyle>
            <a:lvl1pPr marL="0" indent="0" algn="ctr">
              <a:buNone/>
              <a:defRPr sz="1801"/>
            </a:lvl1pPr>
          </a:lstStyle>
          <a:p>
            <a:endParaRPr lang="en-GB" dirty="0"/>
          </a:p>
          <a:p>
            <a:endParaRPr lang="en-GB" dirty="0"/>
          </a:p>
          <a:p>
            <a:pPr marL="0" marR="0" lvl="0" indent="0" algn="ctr" defTabSz="914411" rtl="0" eaLnBrk="1" fontAlgn="auto" latinLnBrk="0" hangingPunct="1">
              <a:lnSpc>
                <a:spcPct val="100000"/>
              </a:lnSpc>
              <a:spcBef>
                <a:spcPts val="0"/>
              </a:spcBef>
              <a:spcAft>
                <a:spcPts val="600"/>
              </a:spcAft>
              <a:buClrTx/>
              <a:buSzTx/>
              <a:buFont typeface="Arial" panose="020B0604020202020204" pitchFamily="34" charset="0"/>
              <a:buNone/>
              <a:tabLst/>
              <a:defRPr/>
            </a:pPr>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a:p>
            <a:endParaRPr lang="en-GB" dirty="0"/>
          </a:p>
        </p:txBody>
      </p:sp>
      <p:sp>
        <p:nvSpPr>
          <p:cNvPr id="11" name="Tittel 4">
            <a:extLst>
              <a:ext uri="{FF2B5EF4-FFF2-40B4-BE49-F238E27FC236}">
                <a16:creationId xmlns:a16="http://schemas.microsoft.com/office/drawing/2014/main" id="{DFD4FBE6-F419-9F1E-4BA1-0D27BE5A86C2}"/>
              </a:ext>
            </a:extLst>
          </p:cNvPr>
          <p:cNvSpPr>
            <a:spLocks noGrp="1"/>
          </p:cNvSpPr>
          <p:nvPr>
            <p:ph type="title" hasCustomPrompt="1"/>
          </p:nvPr>
        </p:nvSpPr>
        <p:spPr>
          <a:xfrm>
            <a:off x="1" y="6157443"/>
            <a:ext cx="6858000" cy="1169577"/>
          </a:xfrm>
        </p:spPr>
        <p:txBody>
          <a:bodyPr wrap="square" lIns="1260000" tIns="0" rIns="900000" bIns="270000" anchor="t" anchorCtr="0">
            <a:noAutofit/>
          </a:bodyPr>
          <a:lstStyle>
            <a:lvl1pPr>
              <a:lnSpc>
                <a:spcPct val="100000"/>
              </a:lnSpc>
              <a:spcAft>
                <a:spcPts val="400"/>
              </a:spcAft>
              <a:defRPr sz="3000" b="1"/>
            </a:lvl1pPr>
          </a:lstStyle>
          <a:p>
            <a:r>
              <a:rPr lang="nb-NO" dirty="0"/>
              <a:t>Sitat i 30 </a:t>
            </a:r>
            <a:r>
              <a:rPr lang="nb-NO" dirty="0" err="1"/>
              <a:t>pt</a:t>
            </a:r>
            <a:r>
              <a:rPr lang="nb-NO" dirty="0"/>
              <a:t> fet på lys bakgrunn maks 2 linjer</a:t>
            </a:r>
          </a:p>
        </p:txBody>
      </p:sp>
      <p:pic>
        <p:nvPicPr>
          <p:cNvPr id="12" name="Grafikk 11" descr="Sitattegn">
            <a:extLst>
              <a:ext uri="{FF2B5EF4-FFF2-40B4-BE49-F238E27FC236}">
                <a16:creationId xmlns:a16="http://schemas.microsoft.com/office/drawing/2014/main" id="{8D7562D7-E6A2-59B4-6F5C-56F7E3172BB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2763" y="6202046"/>
            <a:ext cx="476278" cy="360000"/>
          </a:xfrm>
          <a:prstGeom prst="rect">
            <a:avLst/>
          </a:prstGeom>
        </p:spPr>
      </p:pic>
      <p:sp>
        <p:nvSpPr>
          <p:cNvPr id="6" name="Text Placeholder 4">
            <a:extLst>
              <a:ext uri="{FF2B5EF4-FFF2-40B4-BE49-F238E27FC236}">
                <a16:creationId xmlns:a16="http://schemas.microsoft.com/office/drawing/2014/main" id="{66914A5E-3EF8-5E4C-246D-B4D709B050B1}"/>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14" name="Group 13">
            <a:extLst>
              <a:ext uri="{FF2B5EF4-FFF2-40B4-BE49-F238E27FC236}">
                <a16:creationId xmlns:a16="http://schemas.microsoft.com/office/drawing/2014/main" id="{6CA377F5-E8CF-04F7-ECA4-33DEC83487C4}"/>
              </a:ext>
            </a:extLst>
          </p:cNvPr>
          <p:cNvGrpSpPr/>
          <p:nvPr userDrawn="1"/>
        </p:nvGrpSpPr>
        <p:grpSpPr>
          <a:xfrm>
            <a:off x="7086600" y="8925"/>
            <a:ext cx="4535424" cy="8561987"/>
            <a:chOff x="7086600" y="8925"/>
            <a:chExt cx="4535424" cy="8561987"/>
          </a:xfrm>
        </p:grpSpPr>
        <p:sp>
          <p:nvSpPr>
            <p:cNvPr id="15" name="TextBox 14">
              <a:extLst>
                <a:ext uri="{FF2B5EF4-FFF2-40B4-BE49-F238E27FC236}">
                  <a16:creationId xmlns:a16="http://schemas.microsoft.com/office/drawing/2014/main" id="{5A460863-6366-B599-21A8-9FFE88E39956}"/>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6" name="TextBox 15">
              <a:extLst>
                <a:ext uri="{FF2B5EF4-FFF2-40B4-BE49-F238E27FC236}">
                  <a16:creationId xmlns:a16="http://schemas.microsoft.com/office/drawing/2014/main" id="{672FAB8A-B51E-4334-A0B6-DFF1ABC6FC7D}"/>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7" name="TextBox 16">
              <a:extLst>
                <a:ext uri="{FF2B5EF4-FFF2-40B4-BE49-F238E27FC236}">
                  <a16:creationId xmlns:a16="http://schemas.microsoft.com/office/drawing/2014/main" id="{78BEFC3A-50D6-595E-B3E6-B9DC28505754}"/>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3" name="Plassholder for tekst 3">
            <a:extLst>
              <a:ext uri="{FF2B5EF4-FFF2-40B4-BE49-F238E27FC236}">
                <a16:creationId xmlns:a16="http://schemas.microsoft.com/office/drawing/2014/main" id="{BF36C754-898F-84EE-259E-86072F5CA0B1}"/>
              </a:ext>
            </a:extLst>
          </p:cNvPr>
          <p:cNvSpPr>
            <a:spLocks noGrp="1"/>
          </p:cNvSpPr>
          <p:nvPr>
            <p:ph type="body" sz="quarter" idx="23" hasCustomPrompt="1"/>
          </p:nvPr>
        </p:nvSpPr>
        <p:spPr>
          <a:xfrm>
            <a:off x="0" y="7327021"/>
            <a:ext cx="6858000" cy="400774"/>
          </a:xfrm>
        </p:spPr>
        <p:txBody>
          <a:bodyPr wrap="square" lIns="1620000" tIns="180000" rIns="540000" bIns="180000" anchor="ctr" anchorCtr="0">
            <a:noAutofit/>
          </a:bodyPr>
          <a:lstStyle>
            <a:lvl1pPr marL="0" indent="0" algn="r">
              <a:spcAft>
                <a:spcPts val="0"/>
              </a:spcAft>
              <a:buNone/>
              <a:defRPr sz="2000" b="1">
                <a:latin typeface="Nunito" pitchFamily="2" charset="77"/>
              </a:defRPr>
            </a:lvl1pPr>
          </a:lstStyle>
          <a:p>
            <a:pPr lvl="0"/>
            <a:r>
              <a:rPr lang="nb-NO" dirty="0"/>
              <a:t>Navn </a:t>
            </a:r>
            <a:r>
              <a:rPr lang="nb-NO" dirty="0" err="1"/>
              <a:t>Navnesen</a:t>
            </a:r>
            <a:r>
              <a:rPr lang="nb-NO" dirty="0"/>
              <a:t> 20 </a:t>
            </a:r>
            <a:r>
              <a:rPr lang="nb-NO" dirty="0" err="1"/>
              <a:t>pt</a:t>
            </a:r>
            <a:r>
              <a:rPr lang="nb-NO" dirty="0"/>
              <a:t> fet</a:t>
            </a:r>
          </a:p>
        </p:txBody>
      </p:sp>
      <p:sp>
        <p:nvSpPr>
          <p:cNvPr id="5" name="Plassholder for tekst 3">
            <a:extLst>
              <a:ext uri="{FF2B5EF4-FFF2-40B4-BE49-F238E27FC236}">
                <a16:creationId xmlns:a16="http://schemas.microsoft.com/office/drawing/2014/main" id="{A484D221-E478-43AF-3788-310CA459771C}"/>
              </a:ext>
            </a:extLst>
          </p:cNvPr>
          <p:cNvSpPr>
            <a:spLocks noGrp="1"/>
          </p:cNvSpPr>
          <p:nvPr>
            <p:ph type="body" sz="quarter" idx="24" hasCustomPrompt="1"/>
          </p:nvPr>
        </p:nvSpPr>
        <p:spPr>
          <a:xfrm>
            <a:off x="0" y="7681495"/>
            <a:ext cx="6858000" cy="377806"/>
          </a:xfrm>
        </p:spPr>
        <p:txBody>
          <a:bodyPr wrap="square" lIns="1620000" tIns="180000" rIns="540000" bIns="180000" anchor="ctr" anchorCtr="0">
            <a:noAutofit/>
          </a:bodyPr>
          <a:lstStyle>
            <a:lvl1pPr marL="0" indent="0" algn="r">
              <a:spcAft>
                <a:spcPts val="0"/>
              </a:spcAft>
              <a:buNone/>
              <a:defRPr sz="2000" b="0">
                <a:latin typeface="Nunito" pitchFamily="2" charset="77"/>
              </a:defRPr>
            </a:lvl1pPr>
          </a:lstStyle>
          <a:p>
            <a:pPr lvl="0"/>
            <a:r>
              <a:rPr lang="nb-NO" dirty="0"/>
              <a:t>Stilling 20 </a:t>
            </a:r>
            <a:r>
              <a:rPr lang="nb-NO" dirty="0" err="1"/>
              <a:t>pt</a:t>
            </a:r>
            <a:r>
              <a:rPr lang="nb-NO" dirty="0"/>
              <a:t> normal</a:t>
            </a:r>
          </a:p>
        </p:txBody>
      </p:sp>
      <p:sp>
        <p:nvSpPr>
          <p:cNvPr id="7" name="Picture Placeholder 11">
            <a:extLst>
              <a:ext uri="{FF2B5EF4-FFF2-40B4-BE49-F238E27FC236}">
                <a16:creationId xmlns:a16="http://schemas.microsoft.com/office/drawing/2014/main" id="{CA737220-0123-CF78-B63D-CC4E5E12A4DF}"/>
              </a:ext>
            </a:extLst>
          </p:cNvPr>
          <p:cNvSpPr>
            <a:spLocks noGrp="1"/>
          </p:cNvSpPr>
          <p:nvPr>
            <p:ph type="pic" sz="quarter" idx="18" hasCustomPrompt="1"/>
          </p:nvPr>
        </p:nvSpPr>
        <p:spPr>
          <a:xfrm>
            <a:off x="8006279" y="2520526"/>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
        <p:nvSpPr>
          <p:cNvPr id="8" name="Picture Placeholder 11">
            <a:extLst>
              <a:ext uri="{FF2B5EF4-FFF2-40B4-BE49-F238E27FC236}">
                <a16:creationId xmlns:a16="http://schemas.microsoft.com/office/drawing/2014/main" id="{F0094EAB-4501-F2C9-896B-74C03FFB495E}"/>
              </a:ext>
            </a:extLst>
          </p:cNvPr>
          <p:cNvSpPr>
            <a:spLocks noGrp="1"/>
          </p:cNvSpPr>
          <p:nvPr>
            <p:ph type="pic" sz="quarter" idx="19" hasCustomPrompt="1"/>
          </p:nvPr>
        </p:nvSpPr>
        <p:spPr>
          <a:xfrm>
            <a:off x="9978740" y="2519612"/>
            <a:ext cx="669600" cy="763200"/>
          </a:xfrm>
          <a:blipFill>
            <a:blip r:embed="rId6">
              <a:extLst>
                <a:ext uri="{96DAC541-7B7A-43D3-8B79-37D633B846F1}">
                  <asvg:svgBlip xmlns:asvg="http://schemas.microsoft.com/office/drawing/2016/SVG/main" r:embed="rId7"/>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2677865498"/>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or og medium tekst + grafikk">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65AE529F-EBA6-4569-9E5A-02398701829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685937" y="504825"/>
            <a:ext cx="670787" cy="763952"/>
          </a:xfrm>
          <a:prstGeom prst="rect">
            <a:avLst/>
          </a:prstGeom>
        </p:spPr>
      </p:pic>
      <p:sp>
        <p:nvSpPr>
          <p:cNvPr id="13" name="Tittel 4">
            <a:extLst>
              <a:ext uri="{FF2B5EF4-FFF2-40B4-BE49-F238E27FC236}">
                <a16:creationId xmlns:a16="http://schemas.microsoft.com/office/drawing/2014/main" id="{CA851B38-1E8C-D835-D312-84DF500E5C73}"/>
              </a:ext>
            </a:extLst>
          </p:cNvPr>
          <p:cNvSpPr>
            <a:spLocks noGrp="1"/>
          </p:cNvSpPr>
          <p:nvPr>
            <p:ph type="title" hasCustomPrompt="1"/>
          </p:nvPr>
        </p:nvSpPr>
        <p:spPr>
          <a:xfrm>
            <a:off x="0" y="1608539"/>
            <a:ext cx="6858000" cy="2677711"/>
          </a:xfrm>
        </p:spPr>
        <p:txBody>
          <a:bodyPr lIns="540000" tIns="540000" rIns="540000" bIns="270000" anchor="b" anchorCtr="0">
            <a:noAutofit/>
          </a:bodyPr>
          <a:lstStyle>
            <a:lvl1pPr>
              <a:lnSpc>
                <a:spcPts val="5001"/>
              </a:lnSpc>
              <a:defRPr sz="4200"/>
            </a:lvl1pPr>
          </a:lstStyle>
          <a:p>
            <a:r>
              <a:rPr lang="nb-NO" dirty="0"/>
              <a:t>Stor tekst 42 </a:t>
            </a:r>
            <a:r>
              <a:rPr lang="nb-NO" dirty="0" err="1"/>
              <a:t>pt</a:t>
            </a:r>
            <a:r>
              <a:rPr lang="nb-NO" dirty="0"/>
              <a:t> fet på lys farget bakgrunn</a:t>
            </a:r>
          </a:p>
        </p:txBody>
      </p:sp>
      <p:sp>
        <p:nvSpPr>
          <p:cNvPr id="14" name="Plassholder for tekst 3">
            <a:extLst>
              <a:ext uri="{FF2B5EF4-FFF2-40B4-BE49-F238E27FC236}">
                <a16:creationId xmlns:a16="http://schemas.microsoft.com/office/drawing/2014/main" id="{4F7AA00B-0899-7772-2C08-992B63BF0136}"/>
              </a:ext>
            </a:extLst>
          </p:cNvPr>
          <p:cNvSpPr>
            <a:spLocks noGrp="1"/>
          </p:cNvSpPr>
          <p:nvPr>
            <p:ph type="body" sz="quarter" idx="23" hasCustomPrompt="1"/>
          </p:nvPr>
        </p:nvSpPr>
        <p:spPr>
          <a:xfrm>
            <a:off x="0" y="4313980"/>
            <a:ext cx="5760000" cy="3186004"/>
          </a:xfrm>
        </p:spPr>
        <p:txBody>
          <a:bodyPr lIns="540000" tIns="270000" rIns="360000" bIns="270000" anchor="ctr" anchorCtr="0">
            <a:noAutofit/>
          </a:bodyPr>
          <a:lstStyle>
            <a:lvl1pPr marL="0" indent="0">
              <a:buNone/>
              <a:defRPr sz="3200"/>
            </a:lvl1pPr>
          </a:lstStyle>
          <a:p>
            <a:pPr marL="0" marR="0" lvl="0" indent="0" algn="l" defTabSz="914411" rtl="0" eaLnBrk="1" fontAlgn="auto" latinLnBrk="0" hangingPunct="1">
              <a:lnSpc>
                <a:spcPct val="100000"/>
              </a:lnSpc>
              <a:spcBef>
                <a:spcPts val="0"/>
              </a:spcBef>
              <a:spcAft>
                <a:spcPts val="600"/>
              </a:spcAft>
              <a:buClrTx/>
              <a:buSzTx/>
              <a:buFont typeface="Arial" panose="020B0604020202020204" pitchFamily="34" charset="0"/>
              <a:buNone/>
              <a:tabLst/>
              <a:defRPr/>
            </a:pPr>
            <a:r>
              <a:rPr lang="nb-NO" dirty="0"/>
              <a:t>Medium tekst i 32 </a:t>
            </a:r>
            <a:r>
              <a:rPr lang="nb-NO" dirty="0" err="1"/>
              <a:t>pt</a:t>
            </a:r>
            <a:r>
              <a:rPr lang="nb-NO" dirty="0"/>
              <a:t> normal</a:t>
            </a:r>
          </a:p>
        </p:txBody>
      </p:sp>
      <p:grpSp>
        <p:nvGrpSpPr>
          <p:cNvPr id="8" name="Group 7">
            <a:extLst>
              <a:ext uri="{FF2B5EF4-FFF2-40B4-BE49-F238E27FC236}">
                <a16:creationId xmlns:a16="http://schemas.microsoft.com/office/drawing/2014/main" id="{C031BDB8-3FC3-4A78-A817-827B49C2BEAF}"/>
              </a:ext>
            </a:extLst>
          </p:cNvPr>
          <p:cNvGrpSpPr>
            <a:grpSpLocks noChangeAspect="1"/>
          </p:cNvGrpSpPr>
          <p:nvPr userDrawn="1"/>
        </p:nvGrpSpPr>
        <p:grpSpPr>
          <a:xfrm rot="16200000" flipH="1">
            <a:off x="3671998" y="5384911"/>
            <a:ext cx="4248004" cy="2124000"/>
            <a:chOff x="2537996" y="6410913"/>
            <a:chExt cx="4320004" cy="2160000"/>
          </a:xfrm>
        </p:grpSpPr>
        <p:sp>
          <p:nvSpPr>
            <p:cNvPr id="9" name="Freeform 31">
              <a:extLst>
                <a:ext uri="{FF2B5EF4-FFF2-40B4-BE49-F238E27FC236}">
                  <a16:creationId xmlns:a16="http://schemas.microsoft.com/office/drawing/2014/main" id="{9A52B43B-26C4-B2E7-FB0A-A60811BCFE4E}"/>
                </a:ext>
                <a:ext uri="{C183D7F6-B498-43B3-948B-1728B52AA6E4}">
                  <adec:decorative xmlns:adec="http://schemas.microsoft.com/office/drawing/2017/decorative" val="1"/>
                </a:ext>
              </a:extLst>
            </p:cNvPr>
            <p:cNvSpPr/>
            <p:nvPr userDrawn="1"/>
          </p:nvSpPr>
          <p:spPr>
            <a:xfrm rot="10800000">
              <a:off x="4697999" y="749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5A2E6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10" name="Freeform 32">
              <a:extLst>
                <a:ext uri="{FF2B5EF4-FFF2-40B4-BE49-F238E27FC236}">
                  <a16:creationId xmlns:a16="http://schemas.microsoft.com/office/drawing/2014/main" id="{00625D11-2B7A-B5F6-1C90-639C551F87A9}"/>
                </a:ext>
                <a:ext uri="{C183D7F6-B498-43B3-948B-1728B52AA6E4}">
                  <adec:decorative xmlns:adec="http://schemas.microsoft.com/office/drawing/2017/decorative" val="1"/>
                </a:ext>
              </a:extLst>
            </p:cNvPr>
            <p:cNvSpPr/>
            <p:nvPr userDrawn="1"/>
          </p:nvSpPr>
          <p:spPr>
            <a:xfrm rot="16200000">
              <a:off x="3617997" y="749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A5983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11" name="Oval 10">
              <a:extLst>
                <a:ext uri="{FF2B5EF4-FFF2-40B4-BE49-F238E27FC236}">
                  <a16:creationId xmlns:a16="http://schemas.microsoft.com/office/drawing/2014/main" id="{F5FFA4A8-04D4-38CB-4719-6CBB63EEFF69}"/>
                </a:ext>
              </a:extLst>
            </p:cNvPr>
            <p:cNvSpPr/>
            <p:nvPr userDrawn="1"/>
          </p:nvSpPr>
          <p:spPr>
            <a:xfrm>
              <a:off x="5778000" y="7490913"/>
              <a:ext cx="1080000" cy="1080000"/>
            </a:xfrm>
            <a:prstGeom prst="ellipse">
              <a:avLst/>
            </a:prstGeom>
            <a:solidFill>
              <a:srgbClr val="A598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 name="Rectangle 14">
              <a:extLst>
                <a:ext uri="{FF2B5EF4-FFF2-40B4-BE49-F238E27FC236}">
                  <a16:creationId xmlns:a16="http://schemas.microsoft.com/office/drawing/2014/main" id="{9961607D-7039-51AC-B179-14F024B1169A}"/>
                </a:ext>
              </a:extLst>
            </p:cNvPr>
            <p:cNvSpPr/>
            <p:nvPr userDrawn="1"/>
          </p:nvSpPr>
          <p:spPr>
            <a:xfrm>
              <a:off x="2537996" y="7490913"/>
              <a:ext cx="1080000" cy="1080000"/>
            </a:xfrm>
            <a:prstGeom prst="rect">
              <a:avLst/>
            </a:prstGeom>
            <a:solidFill>
              <a:srgbClr val="5A2E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Freeform 32">
              <a:extLst>
                <a:ext uri="{FF2B5EF4-FFF2-40B4-BE49-F238E27FC236}">
                  <a16:creationId xmlns:a16="http://schemas.microsoft.com/office/drawing/2014/main" id="{513FFF3F-7D45-CECE-A486-9FC8D6D72529}"/>
                </a:ext>
                <a:ext uri="{C183D7F6-B498-43B3-948B-1728B52AA6E4}">
                  <adec:decorative xmlns:adec="http://schemas.microsoft.com/office/drawing/2017/decorative" val="1"/>
                </a:ext>
              </a:extLst>
            </p:cNvPr>
            <p:cNvSpPr/>
            <p:nvPr userDrawn="1"/>
          </p:nvSpPr>
          <p:spPr>
            <a:xfrm rot="16200000">
              <a:off x="5777999" y="641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5A2E6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spTree>
    <p:extLst>
      <p:ext uri="{BB962C8B-B14F-4D97-AF65-F5344CB8AC3E}">
        <p14:creationId xmlns:p14="http://schemas.microsoft.com/office/powerpoint/2010/main" val="1927058111"/>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itat med bilde i sirkel">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noChangeAspect="1"/>
          </p:cNvSpPr>
          <p:nvPr>
            <p:ph type="pic" sz="quarter" idx="16" hasCustomPrompt="1"/>
          </p:nvPr>
        </p:nvSpPr>
        <p:spPr>
          <a:xfrm>
            <a:off x="1267613" y="504825"/>
            <a:ext cx="4322774" cy="4322774"/>
          </a:xfrm>
          <a:prstGeom prst="ellipse">
            <a:avLst/>
          </a:prstGeom>
          <a:solidFill>
            <a:schemeClr val="bg1">
              <a:lumMod val="85000"/>
            </a:schemeClr>
          </a:solidFill>
        </p:spPr>
        <p:txBody>
          <a:bodyPr wrap="square">
            <a:noAutofit/>
          </a:bodyPr>
          <a:lstStyle>
            <a:lvl1pPr marL="0" indent="0" algn="ctr">
              <a:buNone/>
              <a:defRPr sz="1801"/>
            </a:lvl1pPr>
          </a:lstStyle>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11" name="Tittel 4">
            <a:extLst>
              <a:ext uri="{FF2B5EF4-FFF2-40B4-BE49-F238E27FC236}">
                <a16:creationId xmlns:a16="http://schemas.microsoft.com/office/drawing/2014/main" id="{DFD4FBE6-F419-9F1E-4BA1-0D27BE5A86C2}"/>
              </a:ext>
            </a:extLst>
          </p:cNvPr>
          <p:cNvSpPr>
            <a:spLocks noGrp="1"/>
          </p:cNvSpPr>
          <p:nvPr>
            <p:ph type="title" hasCustomPrompt="1"/>
          </p:nvPr>
        </p:nvSpPr>
        <p:spPr>
          <a:xfrm>
            <a:off x="0" y="5338354"/>
            <a:ext cx="6858000" cy="1988666"/>
          </a:xfrm>
        </p:spPr>
        <p:txBody>
          <a:bodyPr wrap="square" lIns="1260000" tIns="0" rIns="900000" bIns="270000" anchor="t" anchorCtr="0">
            <a:noAutofit/>
          </a:bodyPr>
          <a:lstStyle>
            <a:lvl1pPr>
              <a:lnSpc>
                <a:spcPct val="100000"/>
              </a:lnSpc>
              <a:spcAft>
                <a:spcPts val="400"/>
              </a:spcAft>
              <a:defRPr sz="3000" b="1"/>
            </a:lvl1pPr>
          </a:lstStyle>
          <a:p>
            <a:r>
              <a:rPr lang="nb-NO" dirty="0"/>
              <a:t>Sitat 30 </a:t>
            </a:r>
            <a:r>
              <a:rPr lang="nb-NO" dirty="0" err="1"/>
              <a:t>pt</a:t>
            </a:r>
            <a:r>
              <a:rPr lang="nb-NO" dirty="0"/>
              <a:t> fet på lys farget bakgrunn</a:t>
            </a:r>
          </a:p>
        </p:txBody>
      </p:sp>
      <p:pic>
        <p:nvPicPr>
          <p:cNvPr id="12" name="Grafikk 11" descr="Sitattegn">
            <a:extLst>
              <a:ext uri="{FF2B5EF4-FFF2-40B4-BE49-F238E27FC236}">
                <a16:creationId xmlns:a16="http://schemas.microsoft.com/office/drawing/2014/main" id="{8D7562D7-E6A2-59B4-6F5C-56F7E3172BB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2763" y="5390607"/>
            <a:ext cx="476261" cy="360000"/>
          </a:xfrm>
          <a:prstGeom prst="rect">
            <a:avLst/>
          </a:prstGeom>
        </p:spPr>
      </p:pic>
      <p:sp>
        <p:nvSpPr>
          <p:cNvPr id="6" name="Text Placeholder 4">
            <a:extLst>
              <a:ext uri="{FF2B5EF4-FFF2-40B4-BE49-F238E27FC236}">
                <a16:creationId xmlns:a16="http://schemas.microsoft.com/office/drawing/2014/main" id="{66914A5E-3EF8-5E4C-246D-B4D709B050B1}"/>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3" name="Plassholder for tekst 3">
            <a:extLst>
              <a:ext uri="{FF2B5EF4-FFF2-40B4-BE49-F238E27FC236}">
                <a16:creationId xmlns:a16="http://schemas.microsoft.com/office/drawing/2014/main" id="{8A89CDD1-20E3-2C53-83DC-AEA2DEFD4218}"/>
              </a:ext>
            </a:extLst>
          </p:cNvPr>
          <p:cNvSpPr>
            <a:spLocks noGrp="1"/>
          </p:cNvSpPr>
          <p:nvPr>
            <p:ph type="body" sz="quarter" idx="23" hasCustomPrompt="1"/>
          </p:nvPr>
        </p:nvSpPr>
        <p:spPr>
          <a:xfrm>
            <a:off x="0" y="7327021"/>
            <a:ext cx="6858000" cy="400774"/>
          </a:xfrm>
        </p:spPr>
        <p:txBody>
          <a:bodyPr wrap="square" lIns="1620000" tIns="180000" rIns="540000" bIns="180000" anchor="ctr" anchorCtr="0">
            <a:noAutofit/>
          </a:bodyPr>
          <a:lstStyle>
            <a:lvl1pPr marL="0" indent="0" algn="r">
              <a:spcAft>
                <a:spcPts val="0"/>
              </a:spcAft>
              <a:buNone/>
              <a:defRPr sz="2000" b="1">
                <a:latin typeface="Nunito" pitchFamily="2" charset="77"/>
              </a:defRPr>
            </a:lvl1pPr>
          </a:lstStyle>
          <a:p>
            <a:pPr lvl="0"/>
            <a:r>
              <a:rPr lang="nb-NO" dirty="0"/>
              <a:t>Navn </a:t>
            </a:r>
            <a:r>
              <a:rPr lang="nb-NO" dirty="0" err="1"/>
              <a:t>Navnesen</a:t>
            </a:r>
            <a:r>
              <a:rPr lang="nb-NO" dirty="0"/>
              <a:t> 20 </a:t>
            </a:r>
            <a:r>
              <a:rPr lang="nb-NO" dirty="0" err="1"/>
              <a:t>pt</a:t>
            </a:r>
            <a:r>
              <a:rPr lang="nb-NO" dirty="0"/>
              <a:t> fet</a:t>
            </a:r>
          </a:p>
        </p:txBody>
      </p:sp>
      <p:sp>
        <p:nvSpPr>
          <p:cNvPr id="5" name="Plassholder for tekst 3">
            <a:extLst>
              <a:ext uri="{FF2B5EF4-FFF2-40B4-BE49-F238E27FC236}">
                <a16:creationId xmlns:a16="http://schemas.microsoft.com/office/drawing/2014/main" id="{B81B5414-1087-53A5-4F17-7CE8E1D965E5}"/>
              </a:ext>
            </a:extLst>
          </p:cNvPr>
          <p:cNvSpPr>
            <a:spLocks noGrp="1"/>
          </p:cNvSpPr>
          <p:nvPr>
            <p:ph type="body" sz="quarter" idx="24" hasCustomPrompt="1"/>
          </p:nvPr>
        </p:nvSpPr>
        <p:spPr>
          <a:xfrm>
            <a:off x="0" y="7681495"/>
            <a:ext cx="6858000" cy="377806"/>
          </a:xfrm>
        </p:spPr>
        <p:txBody>
          <a:bodyPr wrap="square" lIns="1620000" tIns="180000" rIns="540000" bIns="180000" anchor="ctr" anchorCtr="0">
            <a:noAutofit/>
          </a:bodyPr>
          <a:lstStyle>
            <a:lvl1pPr marL="0" indent="0" algn="r">
              <a:spcAft>
                <a:spcPts val="0"/>
              </a:spcAft>
              <a:buNone/>
              <a:defRPr sz="2000" b="0">
                <a:latin typeface="Nunito" pitchFamily="2" charset="77"/>
              </a:defRPr>
            </a:lvl1pPr>
          </a:lstStyle>
          <a:p>
            <a:pPr lvl="0"/>
            <a:r>
              <a:rPr lang="nb-NO" dirty="0"/>
              <a:t>Stilling 20 </a:t>
            </a:r>
            <a:r>
              <a:rPr lang="nb-NO" dirty="0" err="1"/>
              <a:t>pt</a:t>
            </a:r>
            <a:r>
              <a:rPr lang="nb-NO" dirty="0"/>
              <a:t> normal</a:t>
            </a:r>
          </a:p>
        </p:txBody>
      </p:sp>
    </p:spTree>
    <p:extLst>
      <p:ext uri="{BB962C8B-B14F-4D97-AF65-F5344CB8AC3E}">
        <p14:creationId xmlns:p14="http://schemas.microsoft.com/office/powerpoint/2010/main" val="1569688839"/>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Bruksanvisning_1">
    <p:bg>
      <p:bgPr>
        <a:solidFill>
          <a:schemeClr val="bg1">
            <a:alpha val="2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89209-B624-EAA0-B229-CA3ED19C10FF}"/>
              </a:ext>
            </a:extLst>
          </p:cNvPr>
          <p:cNvSpPr>
            <a:spLocks noGrp="1"/>
          </p:cNvSpPr>
          <p:nvPr>
            <p:ph type="title" hasCustomPrompt="1"/>
          </p:nvPr>
        </p:nvSpPr>
        <p:spPr>
          <a:xfrm>
            <a:off x="0" y="680968"/>
            <a:ext cx="5554980" cy="858644"/>
          </a:xfrm>
        </p:spPr>
        <p:txBody>
          <a:bodyPr tIns="360000" bIns="180000"/>
          <a:lstStyle>
            <a:lvl1pPr>
              <a:defRPr sz="2800"/>
            </a:lvl1pPr>
          </a:lstStyle>
          <a:p>
            <a:r>
              <a:rPr lang="en-GB" dirty="0" err="1"/>
              <a:t>Brukerveiledning</a:t>
            </a:r>
            <a:r>
              <a:rPr lang="en-GB" dirty="0"/>
              <a:t>, </a:t>
            </a:r>
            <a:br>
              <a:rPr lang="en-GB" dirty="0"/>
            </a:br>
            <a:r>
              <a:rPr lang="en-GB" dirty="0" err="1"/>
              <a:t>tittel</a:t>
            </a:r>
            <a:r>
              <a:rPr lang="en-GB" dirty="0"/>
              <a:t> 28 pt </a:t>
            </a:r>
            <a:r>
              <a:rPr lang="en-GB" dirty="0" err="1"/>
              <a:t>fet</a:t>
            </a:r>
            <a:endParaRPr lang="nb-NO" dirty="0"/>
          </a:p>
        </p:txBody>
      </p:sp>
      <p:grpSp>
        <p:nvGrpSpPr>
          <p:cNvPr id="3" name="Group 2">
            <a:extLst>
              <a:ext uri="{FF2B5EF4-FFF2-40B4-BE49-F238E27FC236}">
                <a16:creationId xmlns:a16="http://schemas.microsoft.com/office/drawing/2014/main" id="{E0DF9837-55A9-A15E-1245-CC45D8F96E01}"/>
              </a:ext>
            </a:extLst>
          </p:cNvPr>
          <p:cNvGrpSpPr/>
          <p:nvPr userDrawn="1"/>
        </p:nvGrpSpPr>
        <p:grpSpPr>
          <a:xfrm>
            <a:off x="4101245" y="7192537"/>
            <a:ext cx="2756755" cy="1378376"/>
            <a:chOff x="2537996" y="6410913"/>
            <a:chExt cx="4320004" cy="2160000"/>
          </a:xfrm>
        </p:grpSpPr>
        <p:sp>
          <p:nvSpPr>
            <p:cNvPr id="4" name="Freeform 31">
              <a:extLst>
                <a:ext uri="{FF2B5EF4-FFF2-40B4-BE49-F238E27FC236}">
                  <a16:creationId xmlns:a16="http://schemas.microsoft.com/office/drawing/2014/main" id="{54A9ED66-1F30-94D4-7FBA-05A74B999A47}"/>
                </a:ext>
                <a:ext uri="{C183D7F6-B498-43B3-948B-1728B52AA6E4}">
                  <adec:decorative xmlns:adec="http://schemas.microsoft.com/office/drawing/2017/decorative" val="1"/>
                </a:ext>
              </a:extLst>
            </p:cNvPr>
            <p:cNvSpPr/>
            <p:nvPr userDrawn="1"/>
          </p:nvSpPr>
          <p:spPr>
            <a:xfrm rot="10800000">
              <a:off x="4697999" y="749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41468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5" name="Freeform 32">
              <a:extLst>
                <a:ext uri="{FF2B5EF4-FFF2-40B4-BE49-F238E27FC236}">
                  <a16:creationId xmlns:a16="http://schemas.microsoft.com/office/drawing/2014/main" id="{CDEC2A26-6CE9-9975-2E57-A4FFFDD397C6}"/>
                </a:ext>
                <a:ext uri="{C183D7F6-B498-43B3-948B-1728B52AA6E4}">
                  <adec:decorative xmlns:adec="http://schemas.microsoft.com/office/drawing/2017/decorative" val="1"/>
                </a:ext>
              </a:extLst>
            </p:cNvPr>
            <p:cNvSpPr/>
            <p:nvPr userDrawn="1"/>
          </p:nvSpPr>
          <p:spPr>
            <a:xfrm rot="16200000">
              <a:off x="3617997" y="749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009B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6" name="Oval 5">
              <a:extLst>
                <a:ext uri="{FF2B5EF4-FFF2-40B4-BE49-F238E27FC236}">
                  <a16:creationId xmlns:a16="http://schemas.microsoft.com/office/drawing/2014/main" id="{E11BCD55-37E4-9268-93B8-D103222B4E87}"/>
                </a:ext>
              </a:extLst>
            </p:cNvPr>
            <p:cNvSpPr/>
            <p:nvPr userDrawn="1"/>
          </p:nvSpPr>
          <p:spPr>
            <a:xfrm>
              <a:off x="5778000" y="7490913"/>
              <a:ext cx="1080000" cy="1080000"/>
            </a:xfrm>
            <a:prstGeom prst="ellipse">
              <a:avLst/>
            </a:prstGeom>
            <a:solidFill>
              <a:srgbClr val="009B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Rectangle 6">
              <a:extLst>
                <a:ext uri="{FF2B5EF4-FFF2-40B4-BE49-F238E27FC236}">
                  <a16:creationId xmlns:a16="http://schemas.microsoft.com/office/drawing/2014/main" id="{6CB65C0F-6159-1251-0383-C84110C0B05A}"/>
                </a:ext>
              </a:extLst>
            </p:cNvPr>
            <p:cNvSpPr/>
            <p:nvPr userDrawn="1"/>
          </p:nvSpPr>
          <p:spPr>
            <a:xfrm>
              <a:off x="2537996" y="7490913"/>
              <a:ext cx="1080000" cy="1080000"/>
            </a:xfrm>
            <a:prstGeom prst="rect">
              <a:avLst/>
            </a:prstGeom>
            <a:solidFill>
              <a:srgbClr val="414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Freeform 32">
              <a:extLst>
                <a:ext uri="{FF2B5EF4-FFF2-40B4-BE49-F238E27FC236}">
                  <a16:creationId xmlns:a16="http://schemas.microsoft.com/office/drawing/2014/main" id="{6E79B8F9-7280-9DD6-A2C9-A150052B2E85}"/>
                </a:ext>
                <a:ext uri="{C183D7F6-B498-43B3-948B-1728B52AA6E4}">
                  <adec:decorative xmlns:adec="http://schemas.microsoft.com/office/drawing/2017/decorative" val="1"/>
                </a:ext>
              </a:extLst>
            </p:cNvPr>
            <p:cNvSpPr/>
            <p:nvPr userDrawn="1"/>
          </p:nvSpPr>
          <p:spPr>
            <a:xfrm rot="16200000">
              <a:off x="5777999" y="641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41468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sp>
        <p:nvSpPr>
          <p:cNvPr id="9" name="Plassholder for tekst 3">
            <a:extLst>
              <a:ext uri="{FF2B5EF4-FFF2-40B4-BE49-F238E27FC236}">
                <a16:creationId xmlns:a16="http://schemas.microsoft.com/office/drawing/2014/main" id="{2E7A2F8F-6495-B73C-4811-17679A80153D}"/>
              </a:ext>
            </a:extLst>
          </p:cNvPr>
          <p:cNvSpPr>
            <a:spLocks noGrp="1"/>
          </p:cNvSpPr>
          <p:nvPr>
            <p:ph type="body" sz="quarter" idx="23" hasCustomPrompt="1"/>
          </p:nvPr>
        </p:nvSpPr>
        <p:spPr>
          <a:xfrm>
            <a:off x="-1" y="1539612"/>
            <a:ext cx="6858000" cy="6342113"/>
          </a:xfrm>
        </p:spPr>
        <p:txBody>
          <a:bodyPr wrap="square" lIns="540000" tIns="180000" rIns="540000" bIns="180000" anchor="t" anchorCtr="0">
            <a:noAutofit/>
          </a:bodyPr>
          <a:lstStyle>
            <a:lvl1pPr marL="285750" indent="-285750">
              <a:buFont typeface="Arial" panose="020B0604020202020204" pitchFamily="34" charset="0"/>
              <a:buChar char="•"/>
              <a:defRPr sz="1400"/>
            </a:lvl1pPr>
            <a:lvl2pPr>
              <a:defRPr sz="1200"/>
            </a:lvl2pPr>
          </a:lstStyle>
          <a:p>
            <a:pPr marL="285750" marR="0" lvl="0" indent="-285750" algn="l" defTabSz="914411" rtl="0" eaLnBrk="1" fontAlgn="auto" latinLnBrk="0" hangingPunct="1">
              <a:lnSpc>
                <a:spcPct val="100000"/>
              </a:lnSpc>
              <a:spcBef>
                <a:spcPts val="0"/>
              </a:spcBef>
              <a:spcAft>
                <a:spcPts val="600"/>
              </a:spcAft>
              <a:buClrTx/>
              <a:buSzTx/>
              <a:tabLst/>
              <a:defRPr/>
            </a:pPr>
            <a:r>
              <a:rPr lang="nb-NO" dirty="0"/>
              <a:t>Tekst eller punktliste i </a:t>
            </a:r>
            <a:r>
              <a:rPr lang="nb-NO" dirty="0" err="1"/>
              <a:t>Nunito</a:t>
            </a:r>
            <a:r>
              <a:rPr lang="nb-NO" dirty="0"/>
              <a:t> Sans normal 14 </a:t>
            </a:r>
            <a:r>
              <a:rPr lang="nb-NO" dirty="0" err="1"/>
              <a:t>pt</a:t>
            </a:r>
            <a:endParaRPr lang="nb-NO" dirty="0"/>
          </a:p>
          <a:p>
            <a:pPr marL="504006" marR="0" lvl="1" indent="-285750" algn="l" defTabSz="914411" rtl="0" eaLnBrk="1" fontAlgn="auto" latinLnBrk="0" hangingPunct="1">
              <a:lnSpc>
                <a:spcPct val="100000"/>
              </a:lnSpc>
              <a:spcBef>
                <a:spcPts val="0"/>
              </a:spcBef>
              <a:spcAft>
                <a:spcPts val="600"/>
              </a:spcAft>
              <a:buClrTx/>
              <a:buSzTx/>
              <a:tabLst/>
              <a:defRPr/>
            </a:pPr>
            <a:r>
              <a:rPr lang="nb-NO" dirty="0"/>
              <a:t>Underpunkter i </a:t>
            </a:r>
            <a:r>
              <a:rPr lang="nb-NO" dirty="0" err="1"/>
              <a:t>Nunito</a:t>
            </a:r>
            <a:r>
              <a:rPr lang="nb-NO" dirty="0"/>
              <a:t> Sans normal 12 </a:t>
            </a:r>
            <a:r>
              <a:rPr lang="nb-NO" dirty="0" err="1"/>
              <a:t>pt</a:t>
            </a:r>
            <a:endParaRPr lang="nb-NO" dirty="0"/>
          </a:p>
        </p:txBody>
      </p:sp>
    </p:spTree>
    <p:extLst>
      <p:ext uri="{BB962C8B-B14F-4D97-AF65-F5344CB8AC3E}">
        <p14:creationId xmlns:p14="http://schemas.microsoft.com/office/powerpoint/2010/main" val="20490332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tor tekst + grafikk">
    <p:spTree>
      <p:nvGrpSpPr>
        <p:cNvPr id="1" name=""/>
        <p:cNvGrpSpPr/>
        <p:nvPr/>
      </p:nvGrpSpPr>
      <p:grpSpPr>
        <a:xfrm>
          <a:off x="0" y="0"/>
          <a:ext cx="0" cy="0"/>
          <a:chOff x="0" y="0"/>
          <a:chExt cx="0" cy="0"/>
        </a:xfrm>
      </p:grpSpPr>
      <p:sp>
        <p:nvSpPr>
          <p:cNvPr id="2" name="Tittel 4">
            <a:extLst>
              <a:ext uri="{FF2B5EF4-FFF2-40B4-BE49-F238E27FC236}">
                <a16:creationId xmlns:a16="http://schemas.microsoft.com/office/drawing/2014/main" id="{8DFEE44A-B5C7-BD7B-5213-895873880F2F}"/>
              </a:ext>
            </a:extLst>
          </p:cNvPr>
          <p:cNvSpPr>
            <a:spLocks noGrp="1"/>
          </p:cNvSpPr>
          <p:nvPr>
            <p:ph type="title" hasCustomPrompt="1"/>
          </p:nvPr>
        </p:nvSpPr>
        <p:spPr>
          <a:xfrm>
            <a:off x="0" y="3099134"/>
            <a:ext cx="6858000" cy="2374232"/>
          </a:xfrm>
        </p:spPr>
        <p:txBody>
          <a:bodyPr lIns="540000" tIns="540000" rIns="540000" bIns="540000" anchor="ctr" anchorCtr="0">
            <a:spAutoFit/>
          </a:bodyPr>
          <a:lstStyle>
            <a:lvl1pPr>
              <a:lnSpc>
                <a:spcPts val="5001"/>
              </a:lnSpc>
              <a:defRPr sz="4200"/>
            </a:lvl1pPr>
          </a:lstStyle>
          <a:p>
            <a:r>
              <a:rPr lang="nb-NO" dirty="0"/>
              <a:t>Stor tekst 42 </a:t>
            </a:r>
            <a:r>
              <a:rPr lang="nb-NO" dirty="0" err="1"/>
              <a:t>pt</a:t>
            </a:r>
            <a:r>
              <a:rPr lang="nb-NO" dirty="0"/>
              <a:t> fet på lys farget bakgrunn</a:t>
            </a:r>
          </a:p>
        </p:txBody>
      </p:sp>
      <p:grpSp>
        <p:nvGrpSpPr>
          <p:cNvPr id="3" name="Group 2">
            <a:extLst>
              <a:ext uri="{FF2B5EF4-FFF2-40B4-BE49-F238E27FC236}">
                <a16:creationId xmlns:a16="http://schemas.microsoft.com/office/drawing/2014/main" id="{D302820B-19D7-C53F-B3FD-AB56D4BC9823}"/>
              </a:ext>
            </a:extLst>
          </p:cNvPr>
          <p:cNvGrpSpPr>
            <a:grpSpLocks noChangeAspect="1"/>
          </p:cNvGrpSpPr>
          <p:nvPr userDrawn="1"/>
        </p:nvGrpSpPr>
        <p:grpSpPr>
          <a:xfrm>
            <a:off x="3257997" y="6770913"/>
            <a:ext cx="3600003" cy="1800000"/>
            <a:chOff x="2537996" y="6410913"/>
            <a:chExt cx="4320004" cy="2160000"/>
          </a:xfrm>
        </p:grpSpPr>
        <p:sp>
          <p:nvSpPr>
            <p:cNvPr id="4" name="Freeform 31">
              <a:extLst>
                <a:ext uri="{FF2B5EF4-FFF2-40B4-BE49-F238E27FC236}">
                  <a16:creationId xmlns:a16="http://schemas.microsoft.com/office/drawing/2014/main" id="{332A4F3A-99DF-2210-BFF3-0DC74B952095}"/>
                </a:ext>
                <a:ext uri="{C183D7F6-B498-43B3-948B-1728B52AA6E4}">
                  <adec:decorative xmlns:adec="http://schemas.microsoft.com/office/drawing/2017/decorative" val="1"/>
                </a:ext>
              </a:extLst>
            </p:cNvPr>
            <p:cNvSpPr/>
            <p:nvPr userDrawn="1"/>
          </p:nvSpPr>
          <p:spPr>
            <a:xfrm rot="10800000">
              <a:off x="4697999" y="749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B7173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7" name="Freeform 32">
              <a:extLst>
                <a:ext uri="{FF2B5EF4-FFF2-40B4-BE49-F238E27FC236}">
                  <a16:creationId xmlns:a16="http://schemas.microsoft.com/office/drawing/2014/main" id="{79BE12D9-C75D-4E00-286E-51ADE7E97626}"/>
                </a:ext>
                <a:ext uri="{C183D7F6-B498-43B3-948B-1728B52AA6E4}">
                  <adec:decorative xmlns:adec="http://schemas.microsoft.com/office/drawing/2017/decorative" val="1"/>
                </a:ext>
              </a:extLst>
            </p:cNvPr>
            <p:cNvSpPr/>
            <p:nvPr userDrawn="1"/>
          </p:nvSpPr>
          <p:spPr>
            <a:xfrm rot="16200000">
              <a:off x="3617997" y="749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BC77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9" name="Oval 8">
              <a:extLst>
                <a:ext uri="{FF2B5EF4-FFF2-40B4-BE49-F238E27FC236}">
                  <a16:creationId xmlns:a16="http://schemas.microsoft.com/office/drawing/2014/main" id="{FC7D9D47-74D8-C518-DCA6-7638CD890B56}"/>
                </a:ext>
              </a:extLst>
            </p:cNvPr>
            <p:cNvSpPr/>
            <p:nvPr userDrawn="1"/>
          </p:nvSpPr>
          <p:spPr>
            <a:xfrm>
              <a:off x="5778000" y="7490913"/>
              <a:ext cx="1080000" cy="1080000"/>
            </a:xfrm>
            <a:prstGeom prst="ellipse">
              <a:avLst/>
            </a:prstGeom>
            <a:solidFill>
              <a:srgbClr val="BC7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Rectangle 9">
              <a:extLst>
                <a:ext uri="{FF2B5EF4-FFF2-40B4-BE49-F238E27FC236}">
                  <a16:creationId xmlns:a16="http://schemas.microsoft.com/office/drawing/2014/main" id="{A8C8AACA-5E03-8A00-D8CA-6DBC24B9CB41}"/>
                </a:ext>
              </a:extLst>
            </p:cNvPr>
            <p:cNvSpPr/>
            <p:nvPr userDrawn="1"/>
          </p:nvSpPr>
          <p:spPr>
            <a:xfrm>
              <a:off x="2537996" y="7490913"/>
              <a:ext cx="1080000" cy="1080000"/>
            </a:xfrm>
            <a:prstGeom prst="rect">
              <a:avLst/>
            </a:prstGeom>
            <a:solidFill>
              <a:srgbClr val="B717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 name="Freeform 32">
              <a:extLst>
                <a:ext uri="{FF2B5EF4-FFF2-40B4-BE49-F238E27FC236}">
                  <a16:creationId xmlns:a16="http://schemas.microsoft.com/office/drawing/2014/main" id="{F0D81209-DB4A-B7D2-079A-A6F1D330161A}"/>
                </a:ext>
                <a:ext uri="{C183D7F6-B498-43B3-948B-1728B52AA6E4}">
                  <adec:decorative xmlns:adec="http://schemas.microsoft.com/office/drawing/2017/decorative" val="1"/>
                </a:ext>
              </a:extLst>
            </p:cNvPr>
            <p:cNvSpPr/>
            <p:nvPr userDrawn="1"/>
          </p:nvSpPr>
          <p:spPr>
            <a:xfrm rot="16200000">
              <a:off x="5777999" y="641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B7173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spTree>
    <p:extLst>
      <p:ext uri="{BB962C8B-B14F-4D97-AF65-F5344CB8AC3E}">
        <p14:creationId xmlns:p14="http://schemas.microsoft.com/office/powerpoint/2010/main" val="1225732632"/>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tor og medium tekst + grafikk">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65AE529F-EBA6-4569-9E5A-02398701829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685937" y="504825"/>
            <a:ext cx="670787" cy="763952"/>
          </a:xfrm>
          <a:prstGeom prst="rect">
            <a:avLst/>
          </a:prstGeom>
        </p:spPr>
      </p:pic>
      <p:sp>
        <p:nvSpPr>
          <p:cNvPr id="13" name="Tittel 4">
            <a:extLst>
              <a:ext uri="{FF2B5EF4-FFF2-40B4-BE49-F238E27FC236}">
                <a16:creationId xmlns:a16="http://schemas.microsoft.com/office/drawing/2014/main" id="{CA851B38-1E8C-D835-D312-84DF500E5C73}"/>
              </a:ext>
            </a:extLst>
          </p:cNvPr>
          <p:cNvSpPr>
            <a:spLocks noGrp="1"/>
          </p:cNvSpPr>
          <p:nvPr>
            <p:ph type="title" hasCustomPrompt="1"/>
          </p:nvPr>
        </p:nvSpPr>
        <p:spPr>
          <a:xfrm>
            <a:off x="0" y="1608539"/>
            <a:ext cx="6858000" cy="2677711"/>
          </a:xfrm>
        </p:spPr>
        <p:txBody>
          <a:bodyPr lIns="540000" tIns="540000" rIns="540000" bIns="270000" anchor="b" anchorCtr="0">
            <a:noAutofit/>
          </a:bodyPr>
          <a:lstStyle>
            <a:lvl1pPr>
              <a:lnSpc>
                <a:spcPts val="5001"/>
              </a:lnSpc>
              <a:defRPr sz="4200"/>
            </a:lvl1pPr>
          </a:lstStyle>
          <a:p>
            <a:r>
              <a:rPr lang="nb-NO" dirty="0"/>
              <a:t>Stor tekst 42 </a:t>
            </a:r>
            <a:r>
              <a:rPr lang="nb-NO" dirty="0" err="1"/>
              <a:t>pt</a:t>
            </a:r>
            <a:r>
              <a:rPr lang="nb-NO" dirty="0"/>
              <a:t> fet på lys farget bakgrunn</a:t>
            </a:r>
          </a:p>
        </p:txBody>
      </p:sp>
      <p:sp>
        <p:nvSpPr>
          <p:cNvPr id="14" name="Plassholder for tekst 3">
            <a:extLst>
              <a:ext uri="{FF2B5EF4-FFF2-40B4-BE49-F238E27FC236}">
                <a16:creationId xmlns:a16="http://schemas.microsoft.com/office/drawing/2014/main" id="{4F7AA00B-0899-7772-2C08-992B63BF0136}"/>
              </a:ext>
            </a:extLst>
          </p:cNvPr>
          <p:cNvSpPr>
            <a:spLocks noGrp="1"/>
          </p:cNvSpPr>
          <p:nvPr>
            <p:ph type="body" sz="quarter" idx="23" hasCustomPrompt="1"/>
          </p:nvPr>
        </p:nvSpPr>
        <p:spPr>
          <a:xfrm>
            <a:off x="0" y="4313980"/>
            <a:ext cx="5760000" cy="3186004"/>
          </a:xfrm>
        </p:spPr>
        <p:txBody>
          <a:bodyPr lIns="540000" tIns="270000" rIns="360000" bIns="270000" anchor="ctr" anchorCtr="0">
            <a:noAutofit/>
          </a:bodyPr>
          <a:lstStyle>
            <a:lvl1pPr marL="0" indent="0">
              <a:buNone/>
              <a:defRPr sz="3200"/>
            </a:lvl1pPr>
          </a:lstStyle>
          <a:p>
            <a:pPr marL="0" marR="0" lvl="0" indent="0" algn="l" defTabSz="914411" rtl="0" eaLnBrk="1" fontAlgn="auto" latinLnBrk="0" hangingPunct="1">
              <a:lnSpc>
                <a:spcPct val="100000"/>
              </a:lnSpc>
              <a:spcBef>
                <a:spcPts val="0"/>
              </a:spcBef>
              <a:spcAft>
                <a:spcPts val="600"/>
              </a:spcAft>
              <a:buClrTx/>
              <a:buSzTx/>
              <a:buFont typeface="Arial" panose="020B0604020202020204" pitchFamily="34" charset="0"/>
              <a:buNone/>
              <a:tabLst/>
              <a:defRPr/>
            </a:pPr>
            <a:r>
              <a:rPr lang="nb-NO" dirty="0"/>
              <a:t>Medium tekst i 32 </a:t>
            </a:r>
            <a:r>
              <a:rPr lang="nb-NO" dirty="0" err="1"/>
              <a:t>pt</a:t>
            </a:r>
            <a:r>
              <a:rPr lang="nb-NO" dirty="0"/>
              <a:t> normal</a:t>
            </a:r>
          </a:p>
        </p:txBody>
      </p:sp>
      <p:grpSp>
        <p:nvGrpSpPr>
          <p:cNvPr id="8" name="Group 7">
            <a:extLst>
              <a:ext uri="{FF2B5EF4-FFF2-40B4-BE49-F238E27FC236}">
                <a16:creationId xmlns:a16="http://schemas.microsoft.com/office/drawing/2014/main" id="{C031BDB8-3FC3-4A78-A817-827B49C2BEAF}"/>
              </a:ext>
            </a:extLst>
          </p:cNvPr>
          <p:cNvGrpSpPr>
            <a:grpSpLocks noChangeAspect="1"/>
          </p:cNvGrpSpPr>
          <p:nvPr userDrawn="1"/>
        </p:nvGrpSpPr>
        <p:grpSpPr>
          <a:xfrm rot="16200000" flipH="1">
            <a:off x="3671998" y="5384911"/>
            <a:ext cx="4248004" cy="2124000"/>
            <a:chOff x="2537996" y="6410913"/>
            <a:chExt cx="4320004" cy="2160000"/>
          </a:xfrm>
        </p:grpSpPr>
        <p:sp>
          <p:nvSpPr>
            <p:cNvPr id="9" name="Freeform 31">
              <a:extLst>
                <a:ext uri="{FF2B5EF4-FFF2-40B4-BE49-F238E27FC236}">
                  <a16:creationId xmlns:a16="http://schemas.microsoft.com/office/drawing/2014/main" id="{9A52B43B-26C4-B2E7-FB0A-A60811BCFE4E}"/>
                </a:ext>
                <a:ext uri="{C183D7F6-B498-43B3-948B-1728B52AA6E4}">
                  <adec:decorative xmlns:adec="http://schemas.microsoft.com/office/drawing/2017/decorative" val="1"/>
                </a:ext>
              </a:extLst>
            </p:cNvPr>
            <p:cNvSpPr/>
            <p:nvPr userDrawn="1"/>
          </p:nvSpPr>
          <p:spPr>
            <a:xfrm rot="10800000">
              <a:off x="4697999" y="749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BC77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10" name="Freeform 32">
              <a:extLst>
                <a:ext uri="{FF2B5EF4-FFF2-40B4-BE49-F238E27FC236}">
                  <a16:creationId xmlns:a16="http://schemas.microsoft.com/office/drawing/2014/main" id="{00625D11-2B7A-B5F6-1C90-639C551F87A9}"/>
                </a:ext>
                <a:ext uri="{C183D7F6-B498-43B3-948B-1728B52AA6E4}">
                  <adec:decorative xmlns:adec="http://schemas.microsoft.com/office/drawing/2017/decorative" val="1"/>
                </a:ext>
              </a:extLst>
            </p:cNvPr>
            <p:cNvSpPr/>
            <p:nvPr userDrawn="1"/>
          </p:nvSpPr>
          <p:spPr>
            <a:xfrm rot="16200000">
              <a:off x="3617997" y="749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B7173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11" name="Oval 10">
              <a:extLst>
                <a:ext uri="{FF2B5EF4-FFF2-40B4-BE49-F238E27FC236}">
                  <a16:creationId xmlns:a16="http://schemas.microsoft.com/office/drawing/2014/main" id="{F5FFA4A8-04D4-38CB-4719-6CBB63EEFF69}"/>
                </a:ext>
              </a:extLst>
            </p:cNvPr>
            <p:cNvSpPr/>
            <p:nvPr userDrawn="1"/>
          </p:nvSpPr>
          <p:spPr>
            <a:xfrm>
              <a:off x="5778000" y="7490913"/>
              <a:ext cx="1080000" cy="1080000"/>
            </a:xfrm>
            <a:prstGeom prst="ellipse">
              <a:avLst/>
            </a:prstGeom>
            <a:solidFill>
              <a:srgbClr val="B717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 name="Rectangle 14">
              <a:extLst>
                <a:ext uri="{FF2B5EF4-FFF2-40B4-BE49-F238E27FC236}">
                  <a16:creationId xmlns:a16="http://schemas.microsoft.com/office/drawing/2014/main" id="{9961607D-7039-51AC-B179-14F024B1169A}"/>
                </a:ext>
              </a:extLst>
            </p:cNvPr>
            <p:cNvSpPr/>
            <p:nvPr userDrawn="1"/>
          </p:nvSpPr>
          <p:spPr>
            <a:xfrm>
              <a:off x="2537996" y="7490913"/>
              <a:ext cx="1080000" cy="1080000"/>
            </a:xfrm>
            <a:prstGeom prst="rect">
              <a:avLst/>
            </a:prstGeom>
            <a:solidFill>
              <a:srgbClr val="BC7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Freeform 32">
              <a:extLst>
                <a:ext uri="{FF2B5EF4-FFF2-40B4-BE49-F238E27FC236}">
                  <a16:creationId xmlns:a16="http://schemas.microsoft.com/office/drawing/2014/main" id="{513FFF3F-7D45-CECE-A486-9FC8D6D72529}"/>
                </a:ext>
                <a:ext uri="{C183D7F6-B498-43B3-948B-1728B52AA6E4}">
                  <adec:decorative xmlns:adec="http://schemas.microsoft.com/office/drawing/2017/decorative" val="1"/>
                </a:ext>
              </a:extLst>
            </p:cNvPr>
            <p:cNvSpPr/>
            <p:nvPr userDrawn="1"/>
          </p:nvSpPr>
          <p:spPr>
            <a:xfrm rot="16200000">
              <a:off x="5777999" y="641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BC77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spTree>
    <p:extLst>
      <p:ext uri="{BB962C8B-B14F-4D97-AF65-F5344CB8AC3E}">
        <p14:creationId xmlns:p14="http://schemas.microsoft.com/office/powerpoint/2010/main" val="2070288399"/>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tor og medium teks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1945BD24-39A9-90FD-5737-44528FE54D7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685937" y="504825"/>
            <a:ext cx="670787" cy="763952"/>
          </a:xfrm>
          <a:prstGeom prst="rect">
            <a:avLst/>
          </a:prstGeom>
        </p:spPr>
      </p:pic>
      <p:sp>
        <p:nvSpPr>
          <p:cNvPr id="4" name="Tittel 4">
            <a:extLst>
              <a:ext uri="{FF2B5EF4-FFF2-40B4-BE49-F238E27FC236}">
                <a16:creationId xmlns:a16="http://schemas.microsoft.com/office/drawing/2014/main" id="{D940F2EC-68A3-E806-774F-18BD8C787DC5}"/>
              </a:ext>
            </a:extLst>
          </p:cNvPr>
          <p:cNvSpPr>
            <a:spLocks noGrp="1"/>
          </p:cNvSpPr>
          <p:nvPr>
            <p:ph type="title" hasCustomPrompt="1"/>
          </p:nvPr>
        </p:nvSpPr>
        <p:spPr>
          <a:xfrm>
            <a:off x="0" y="1608539"/>
            <a:ext cx="6858000" cy="2676917"/>
          </a:xfrm>
        </p:spPr>
        <p:txBody>
          <a:bodyPr lIns="540000" tIns="540000" rIns="540000" bIns="270000" anchor="b" anchorCtr="0">
            <a:noAutofit/>
          </a:bodyPr>
          <a:lstStyle>
            <a:lvl1pPr>
              <a:lnSpc>
                <a:spcPts val="5001"/>
              </a:lnSpc>
              <a:defRPr sz="4200"/>
            </a:lvl1pPr>
          </a:lstStyle>
          <a:p>
            <a:r>
              <a:rPr lang="nb-NO" dirty="0"/>
              <a:t>Stor tekst 42 </a:t>
            </a:r>
            <a:r>
              <a:rPr lang="nb-NO" dirty="0" err="1"/>
              <a:t>pt</a:t>
            </a:r>
            <a:r>
              <a:rPr lang="nb-NO" dirty="0"/>
              <a:t> fet på lys farget bakgrunn</a:t>
            </a:r>
          </a:p>
        </p:txBody>
      </p:sp>
      <p:sp>
        <p:nvSpPr>
          <p:cNvPr id="11" name="Plassholder for tekst 3">
            <a:extLst>
              <a:ext uri="{FF2B5EF4-FFF2-40B4-BE49-F238E27FC236}">
                <a16:creationId xmlns:a16="http://schemas.microsoft.com/office/drawing/2014/main" id="{F47D2C99-A6D8-E9DE-0695-3974A872087E}"/>
              </a:ext>
            </a:extLst>
          </p:cNvPr>
          <p:cNvSpPr>
            <a:spLocks noGrp="1"/>
          </p:cNvSpPr>
          <p:nvPr>
            <p:ph type="body" sz="quarter" idx="23" hasCustomPrompt="1"/>
          </p:nvPr>
        </p:nvSpPr>
        <p:spPr>
          <a:xfrm>
            <a:off x="0" y="4294383"/>
            <a:ext cx="6858000" cy="1341130"/>
          </a:xfrm>
        </p:spPr>
        <p:txBody>
          <a:bodyPr lIns="540000" tIns="270000" rIns="540000" bIns="540000" anchor="t" anchorCtr="0">
            <a:spAutoFit/>
          </a:bodyPr>
          <a:lstStyle>
            <a:lvl1pPr marL="0" indent="0">
              <a:buNone/>
              <a:defRPr sz="3200"/>
            </a:lvl1pPr>
          </a:lstStyle>
          <a:p>
            <a:pPr marL="0" marR="0" lvl="0" indent="0" algn="l" defTabSz="914411" rtl="0" eaLnBrk="1" fontAlgn="auto" latinLnBrk="0" hangingPunct="1">
              <a:lnSpc>
                <a:spcPct val="100000"/>
              </a:lnSpc>
              <a:spcBef>
                <a:spcPts val="0"/>
              </a:spcBef>
              <a:spcAft>
                <a:spcPts val="600"/>
              </a:spcAft>
              <a:buClrTx/>
              <a:buSzTx/>
              <a:buFont typeface="Arial" panose="020B0604020202020204" pitchFamily="34" charset="0"/>
              <a:buNone/>
              <a:tabLst/>
              <a:defRPr/>
            </a:pPr>
            <a:r>
              <a:rPr lang="nb-NO" dirty="0"/>
              <a:t>Medium tekst i 32 </a:t>
            </a:r>
            <a:r>
              <a:rPr lang="nb-NO" dirty="0" err="1"/>
              <a:t>pt</a:t>
            </a:r>
            <a:endParaRPr lang="nb-NO" dirty="0"/>
          </a:p>
        </p:txBody>
      </p:sp>
    </p:spTree>
    <p:extLst>
      <p:ext uri="{BB962C8B-B14F-4D97-AF65-F5344CB8AC3E}">
        <p14:creationId xmlns:p14="http://schemas.microsoft.com/office/powerpoint/2010/main" val="3806318455"/>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or tekst">
    <p:spTree>
      <p:nvGrpSpPr>
        <p:cNvPr id="1" name=""/>
        <p:cNvGrpSpPr/>
        <p:nvPr/>
      </p:nvGrpSpPr>
      <p:grpSpPr>
        <a:xfrm>
          <a:off x="0" y="0"/>
          <a:ext cx="0" cy="0"/>
          <a:chOff x="0" y="0"/>
          <a:chExt cx="0" cy="0"/>
        </a:xfrm>
      </p:grpSpPr>
      <p:sp>
        <p:nvSpPr>
          <p:cNvPr id="2" name="Tittel 4">
            <a:extLst>
              <a:ext uri="{FF2B5EF4-FFF2-40B4-BE49-F238E27FC236}">
                <a16:creationId xmlns:a16="http://schemas.microsoft.com/office/drawing/2014/main" id="{8DFEE44A-B5C7-BD7B-5213-895873880F2F}"/>
              </a:ext>
            </a:extLst>
          </p:cNvPr>
          <p:cNvSpPr>
            <a:spLocks noGrp="1"/>
          </p:cNvSpPr>
          <p:nvPr>
            <p:ph type="title" hasCustomPrompt="1"/>
          </p:nvPr>
        </p:nvSpPr>
        <p:spPr>
          <a:xfrm>
            <a:off x="0" y="3095287"/>
            <a:ext cx="6858000" cy="2381926"/>
          </a:xfrm>
        </p:spPr>
        <p:txBody>
          <a:bodyPr lIns="540000" tIns="540000" rIns="540000" bIns="540000" anchor="ctr" anchorCtr="0">
            <a:spAutoFit/>
          </a:bodyPr>
          <a:lstStyle>
            <a:lvl1pPr>
              <a:lnSpc>
                <a:spcPts val="5001"/>
              </a:lnSpc>
              <a:defRPr sz="4200"/>
            </a:lvl1pPr>
          </a:lstStyle>
          <a:p>
            <a:r>
              <a:rPr lang="nb-NO" dirty="0"/>
              <a:t>Stor tekst 42 </a:t>
            </a:r>
            <a:r>
              <a:rPr lang="nb-NO" dirty="0" err="1"/>
              <a:t>pt</a:t>
            </a:r>
            <a:r>
              <a:rPr lang="nb-NO" dirty="0"/>
              <a:t> fet på lys farget bakgrunn</a:t>
            </a:r>
          </a:p>
        </p:txBody>
      </p:sp>
    </p:spTree>
    <p:extLst>
      <p:ext uri="{BB962C8B-B14F-4D97-AF65-F5344CB8AC3E}">
        <p14:creationId xmlns:p14="http://schemas.microsoft.com/office/powerpoint/2010/main" val="1655703109"/>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Medium tekst">
    <p:spTree>
      <p:nvGrpSpPr>
        <p:cNvPr id="1" name=""/>
        <p:cNvGrpSpPr/>
        <p:nvPr/>
      </p:nvGrpSpPr>
      <p:grpSpPr>
        <a:xfrm>
          <a:off x="0" y="0"/>
          <a:ext cx="0" cy="0"/>
          <a:chOff x="0" y="0"/>
          <a:chExt cx="0" cy="0"/>
        </a:xfrm>
      </p:grpSpPr>
      <p:sp>
        <p:nvSpPr>
          <p:cNvPr id="3" name="Tittel 4">
            <a:extLst>
              <a:ext uri="{FF2B5EF4-FFF2-40B4-BE49-F238E27FC236}">
                <a16:creationId xmlns:a16="http://schemas.microsoft.com/office/drawing/2014/main" id="{A6D83E89-3111-1FEA-4FFD-35C81323EED2}"/>
              </a:ext>
            </a:extLst>
          </p:cNvPr>
          <p:cNvSpPr>
            <a:spLocks noGrp="1"/>
          </p:cNvSpPr>
          <p:nvPr>
            <p:ph type="title" hasCustomPrompt="1"/>
          </p:nvPr>
        </p:nvSpPr>
        <p:spPr>
          <a:xfrm>
            <a:off x="0" y="2124472"/>
            <a:ext cx="6858000" cy="4259363"/>
          </a:xfrm>
        </p:spPr>
        <p:txBody>
          <a:bodyPr lIns="540000" tIns="540000" rIns="540000" bIns="540000" anchor="ctr" anchorCtr="0">
            <a:spAutoFit/>
          </a:bodyPr>
          <a:lstStyle>
            <a:lvl1pPr>
              <a:lnSpc>
                <a:spcPts val="5001"/>
              </a:lnSpc>
              <a:defRPr sz="3200" b="0"/>
            </a:lvl1pPr>
          </a:lstStyle>
          <a:p>
            <a:r>
              <a:rPr lang="nb-NO" sz="3200" b="0" dirty="0"/>
              <a:t>Medium tekst 32 </a:t>
            </a:r>
            <a:r>
              <a:rPr lang="nb-NO" sz="3200" b="0" dirty="0" err="1"/>
              <a:t>pt</a:t>
            </a:r>
            <a:r>
              <a:rPr lang="nb-NO" sz="3200" b="0" dirty="0"/>
              <a:t> normal på lys farget bakgrunn. Unngå teksttunge sider. Bruk maks sju tekstlinjer. Forsøk heller å dele innholdet ditt over flere sider.</a:t>
            </a:r>
          </a:p>
        </p:txBody>
      </p:sp>
    </p:spTree>
    <p:extLst>
      <p:ext uri="{BB962C8B-B14F-4D97-AF65-F5344CB8AC3E}">
        <p14:creationId xmlns:p14="http://schemas.microsoft.com/office/powerpoint/2010/main" val="1447992902"/>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kst + bilde halv">
    <p:spTree>
      <p:nvGrpSpPr>
        <p:cNvPr id="1" name=""/>
        <p:cNvGrpSpPr/>
        <p:nvPr/>
      </p:nvGrpSpPr>
      <p:grpSpPr>
        <a:xfrm>
          <a:off x="0" y="0"/>
          <a:ext cx="0" cy="0"/>
          <a:chOff x="0" y="0"/>
          <a:chExt cx="0" cy="0"/>
        </a:xfrm>
      </p:grpSpPr>
      <p:sp>
        <p:nvSpPr>
          <p:cNvPr id="9" name="Tittel 4">
            <a:extLst>
              <a:ext uri="{FF2B5EF4-FFF2-40B4-BE49-F238E27FC236}">
                <a16:creationId xmlns:a16="http://schemas.microsoft.com/office/drawing/2014/main" id="{D0549CB6-79B6-EC8E-EC27-223CBE431E03}"/>
              </a:ext>
            </a:extLst>
          </p:cNvPr>
          <p:cNvSpPr>
            <a:spLocks noGrp="1"/>
          </p:cNvSpPr>
          <p:nvPr>
            <p:ph type="title" hasCustomPrompt="1"/>
          </p:nvPr>
        </p:nvSpPr>
        <p:spPr>
          <a:xfrm>
            <a:off x="0" y="4314361"/>
            <a:ext cx="6858000" cy="3782312"/>
          </a:xfrm>
        </p:spPr>
        <p:txBody>
          <a:bodyPr lIns="540000" tIns="540000" rIns="540000" bIns="270000" anchor="ctr" anchorCtr="0">
            <a:noAutofit/>
          </a:bodyPr>
          <a:lstStyle>
            <a:lvl1pPr>
              <a:lnSpc>
                <a:spcPct val="100000"/>
              </a:lnSpc>
              <a:spcAft>
                <a:spcPts val="200"/>
              </a:spcAft>
              <a:defRPr sz="3200"/>
            </a:lvl1pPr>
          </a:lstStyle>
          <a:p>
            <a:r>
              <a:rPr lang="nb-NO" dirty="0"/>
              <a:t>Medium tekst 32 </a:t>
            </a:r>
            <a:r>
              <a:rPr lang="nb-NO" dirty="0" err="1"/>
              <a:t>pt</a:t>
            </a:r>
            <a:r>
              <a:rPr lang="nb-NO" dirty="0"/>
              <a:t> fet på lys farget bakgrunn.</a:t>
            </a:r>
          </a:p>
        </p:txBody>
      </p:sp>
      <p:sp>
        <p:nvSpPr>
          <p:cNvPr id="8" name="Plassholder for bilde 11">
            <a:extLst>
              <a:ext uri="{FF2B5EF4-FFF2-40B4-BE49-F238E27FC236}">
                <a16:creationId xmlns:a16="http://schemas.microsoft.com/office/drawing/2014/main" id="{86D10D41-8134-8ADF-305D-DD2D6D1897E7}"/>
              </a:ext>
            </a:extLst>
          </p:cNvPr>
          <p:cNvSpPr>
            <a:spLocks noGrp="1"/>
          </p:cNvSpPr>
          <p:nvPr>
            <p:ph type="pic" sz="quarter" idx="16"/>
          </p:nvPr>
        </p:nvSpPr>
        <p:spPr>
          <a:xfrm>
            <a:off x="-2517" y="0"/>
            <a:ext cx="6858000" cy="4285457"/>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4" name="Text Placeholder 4">
            <a:extLst>
              <a:ext uri="{FF2B5EF4-FFF2-40B4-BE49-F238E27FC236}">
                <a16:creationId xmlns:a16="http://schemas.microsoft.com/office/drawing/2014/main" id="{F855FA57-E5F2-4834-D581-42A224CFEE39}"/>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5" name="Group 4">
            <a:extLst>
              <a:ext uri="{FF2B5EF4-FFF2-40B4-BE49-F238E27FC236}">
                <a16:creationId xmlns:a16="http://schemas.microsoft.com/office/drawing/2014/main" id="{10E4A055-2BA8-7DA9-D39D-01422D6101D0}"/>
              </a:ext>
            </a:extLst>
          </p:cNvPr>
          <p:cNvGrpSpPr/>
          <p:nvPr userDrawn="1"/>
        </p:nvGrpSpPr>
        <p:grpSpPr>
          <a:xfrm>
            <a:off x="7053451" y="8925"/>
            <a:ext cx="4535424" cy="8561987"/>
            <a:chOff x="7086600" y="8925"/>
            <a:chExt cx="4535424" cy="8561987"/>
          </a:xfrm>
        </p:grpSpPr>
        <p:sp>
          <p:nvSpPr>
            <p:cNvPr id="6" name="TextBox 5">
              <a:extLst>
                <a:ext uri="{FF2B5EF4-FFF2-40B4-BE49-F238E27FC236}">
                  <a16:creationId xmlns:a16="http://schemas.microsoft.com/office/drawing/2014/main" id="{FE5F11B7-9922-D1B0-3546-122A97204DC8}"/>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7" name="TextBox 6">
              <a:extLst>
                <a:ext uri="{FF2B5EF4-FFF2-40B4-BE49-F238E27FC236}">
                  <a16:creationId xmlns:a16="http://schemas.microsoft.com/office/drawing/2014/main" id="{1D5A9C5B-9A0F-7EF0-DB7C-EDC7FD89FEA3}"/>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0" name="TextBox 9">
              <a:extLst>
                <a:ext uri="{FF2B5EF4-FFF2-40B4-BE49-F238E27FC236}">
                  <a16:creationId xmlns:a16="http://schemas.microsoft.com/office/drawing/2014/main" id="{A6AE9DD9-B209-4257-2409-78056FF1D394}"/>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1" name="Picture Placeholder 11">
            <a:extLst>
              <a:ext uri="{FF2B5EF4-FFF2-40B4-BE49-F238E27FC236}">
                <a16:creationId xmlns:a16="http://schemas.microsoft.com/office/drawing/2014/main" id="{7C00D1EA-B2D3-8611-E85F-439D91A4FFC0}"/>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2" name="Picture Placeholder 11">
            <a:extLst>
              <a:ext uri="{FF2B5EF4-FFF2-40B4-BE49-F238E27FC236}">
                <a16:creationId xmlns:a16="http://schemas.microsoft.com/office/drawing/2014/main" id="{0723B2D2-749A-73C9-916D-C98B5DA37F68}"/>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1144653897"/>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kst + bilde 2/3">
    <p:spTree>
      <p:nvGrpSpPr>
        <p:cNvPr id="1" name=""/>
        <p:cNvGrpSpPr/>
        <p:nvPr/>
      </p:nvGrpSpPr>
      <p:grpSpPr>
        <a:xfrm>
          <a:off x="0" y="0"/>
          <a:ext cx="0" cy="0"/>
          <a:chOff x="0" y="0"/>
          <a:chExt cx="0" cy="0"/>
        </a:xfrm>
      </p:grpSpPr>
      <p:sp>
        <p:nvSpPr>
          <p:cNvPr id="9" name="Tittel 4">
            <a:extLst>
              <a:ext uri="{FF2B5EF4-FFF2-40B4-BE49-F238E27FC236}">
                <a16:creationId xmlns:a16="http://schemas.microsoft.com/office/drawing/2014/main" id="{D0549CB6-79B6-EC8E-EC27-223CBE431E03}"/>
              </a:ext>
            </a:extLst>
          </p:cNvPr>
          <p:cNvSpPr>
            <a:spLocks noGrp="1"/>
          </p:cNvSpPr>
          <p:nvPr>
            <p:ph type="title" hasCustomPrompt="1"/>
          </p:nvPr>
        </p:nvSpPr>
        <p:spPr>
          <a:xfrm>
            <a:off x="0" y="5713200"/>
            <a:ext cx="6858000" cy="2383473"/>
          </a:xfrm>
        </p:spPr>
        <p:txBody>
          <a:bodyPr lIns="540000" tIns="540000" rIns="540000" bIns="270000" anchor="ctr" anchorCtr="0">
            <a:noAutofit/>
          </a:bodyPr>
          <a:lstStyle>
            <a:lvl1pPr>
              <a:lnSpc>
                <a:spcPct val="100000"/>
              </a:lnSpc>
              <a:spcAft>
                <a:spcPts val="200"/>
              </a:spcAft>
              <a:defRPr sz="3200"/>
            </a:lvl1pPr>
          </a:lstStyle>
          <a:p>
            <a:r>
              <a:rPr lang="nb-NO" dirty="0"/>
              <a:t>Medium tekst 32 </a:t>
            </a:r>
            <a:r>
              <a:rPr lang="nb-NO" dirty="0" err="1"/>
              <a:t>pt</a:t>
            </a:r>
            <a:r>
              <a:rPr lang="nb-NO" dirty="0"/>
              <a:t> fet på lys farget bakgrunn.</a:t>
            </a:r>
          </a:p>
        </p:txBody>
      </p:sp>
      <p:sp>
        <p:nvSpPr>
          <p:cNvPr id="8" name="Plassholder for bilde 11">
            <a:extLst>
              <a:ext uri="{FF2B5EF4-FFF2-40B4-BE49-F238E27FC236}">
                <a16:creationId xmlns:a16="http://schemas.microsoft.com/office/drawing/2014/main" id="{86D10D41-8134-8ADF-305D-DD2D6D1897E7}"/>
              </a:ext>
            </a:extLst>
          </p:cNvPr>
          <p:cNvSpPr>
            <a:spLocks noGrp="1"/>
          </p:cNvSpPr>
          <p:nvPr>
            <p:ph type="pic" sz="quarter" idx="16"/>
          </p:nvPr>
        </p:nvSpPr>
        <p:spPr>
          <a:xfrm>
            <a:off x="-2517" y="0"/>
            <a:ext cx="6858000" cy="5713200"/>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5" name="Text Placeholder 4">
            <a:extLst>
              <a:ext uri="{FF2B5EF4-FFF2-40B4-BE49-F238E27FC236}">
                <a16:creationId xmlns:a16="http://schemas.microsoft.com/office/drawing/2014/main" id="{11EA2637-2ED4-5516-8B55-1427533DCB2F}"/>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4" name="Group 3">
            <a:extLst>
              <a:ext uri="{FF2B5EF4-FFF2-40B4-BE49-F238E27FC236}">
                <a16:creationId xmlns:a16="http://schemas.microsoft.com/office/drawing/2014/main" id="{230ADA93-271F-A311-4D0A-0E2EE442ECD8}"/>
              </a:ext>
            </a:extLst>
          </p:cNvPr>
          <p:cNvGrpSpPr/>
          <p:nvPr userDrawn="1"/>
        </p:nvGrpSpPr>
        <p:grpSpPr>
          <a:xfrm>
            <a:off x="7040302" y="8925"/>
            <a:ext cx="4535424" cy="8561987"/>
            <a:chOff x="7086600" y="8925"/>
            <a:chExt cx="4535424" cy="8561987"/>
          </a:xfrm>
        </p:grpSpPr>
        <p:sp>
          <p:nvSpPr>
            <p:cNvPr id="6" name="TextBox 5">
              <a:extLst>
                <a:ext uri="{FF2B5EF4-FFF2-40B4-BE49-F238E27FC236}">
                  <a16:creationId xmlns:a16="http://schemas.microsoft.com/office/drawing/2014/main" id="{6552A46D-7AC2-1593-D60C-4C8C37DC5500}"/>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7" name="TextBox 6">
              <a:extLst>
                <a:ext uri="{FF2B5EF4-FFF2-40B4-BE49-F238E27FC236}">
                  <a16:creationId xmlns:a16="http://schemas.microsoft.com/office/drawing/2014/main" id="{42A1CC9C-CBA7-36BF-869A-118874C98579}"/>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0" name="TextBox 9">
              <a:extLst>
                <a:ext uri="{FF2B5EF4-FFF2-40B4-BE49-F238E27FC236}">
                  <a16:creationId xmlns:a16="http://schemas.microsoft.com/office/drawing/2014/main" id="{884DE128-03CD-683B-8CCD-14C8DB8FB2F5}"/>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1" name="Picture Placeholder 11">
            <a:extLst>
              <a:ext uri="{FF2B5EF4-FFF2-40B4-BE49-F238E27FC236}">
                <a16:creationId xmlns:a16="http://schemas.microsoft.com/office/drawing/2014/main" id="{18A91789-77D9-3B54-0CEE-744011C9A8ED}"/>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2" name="Picture Placeholder 11">
            <a:extLst>
              <a:ext uri="{FF2B5EF4-FFF2-40B4-BE49-F238E27FC236}">
                <a16:creationId xmlns:a16="http://schemas.microsoft.com/office/drawing/2014/main" id="{148ABB7B-EEAD-B66C-3B27-A648D728C5B8}"/>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947039499"/>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kst + bilde i kvart sirkel">
    <p:spTree>
      <p:nvGrpSpPr>
        <p:cNvPr id="1" name=""/>
        <p:cNvGrpSpPr/>
        <p:nvPr/>
      </p:nvGrpSpPr>
      <p:grpSpPr>
        <a:xfrm>
          <a:off x="0" y="0"/>
          <a:ext cx="0" cy="0"/>
          <a:chOff x="0" y="0"/>
          <a:chExt cx="0" cy="0"/>
        </a:xfrm>
      </p:grpSpPr>
      <p:sp>
        <p:nvSpPr>
          <p:cNvPr id="9" name="Tittel 4">
            <a:extLst>
              <a:ext uri="{FF2B5EF4-FFF2-40B4-BE49-F238E27FC236}">
                <a16:creationId xmlns:a16="http://schemas.microsoft.com/office/drawing/2014/main" id="{0F5B8B20-74DC-6A1F-D10C-D3DB7D681732}"/>
              </a:ext>
            </a:extLst>
          </p:cNvPr>
          <p:cNvSpPr>
            <a:spLocks noGrp="1"/>
          </p:cNvSpPr>
          <p:nvPr>
            <p:ph type="title" hasCustomPrompt="1"/>
          </p:nvPr>
        </p:nvSpPr>
        <p:spPr>
          <a:xfrm>
            <a:off x="0" y="6308927"/>
            <a:ext cx="6858000" cy="1793672"/>
          </a:xfrm>
        </p:spPr>
        <p:txBody>
          <a:bodyPr lIns="540000" tIns="270000" rIns="540000" bIns="270000" anchor="ctr" anchorCtr="0">
            <a:noAutofit/>
          </a:bodyPr>
          <a:lstStyle>
            <a:lvl1pPr>
              <a:lnSpc>
                <a:spcPct val="100000"/>
              </a:lnSpc>
              <a:spcAft>
                <a:spcPts val="400"/>
              </a:spcAft>
              <a:defRPr sz="3200"/>
            </a:lvl1pPr>
          </a:lstStyle>
          <a:p>
            <a:r>
              <a:rPr lang="nb-NO" dirty="0"/>
              <a:t>Medium tekst 32 </a:t>
            </a:r>
            <a:r>
              <a:rPr lang="nb-NO" dirty="0" err="1"/>
              <a:t>pt</a:t>
            </a:r>
            <a:r>
              <a:rPr lang="nb-NO" dirty="0"/>
              <a:t> fet på lys bakgrunn</a:t>
            </a:r>
          </a:p>
        </p:txBody>
      </p:sp>
      <p:sp>
        <p:nvSpPr>
          <p:cNvPr id="5" name="Text Placeholder 4">
            <a:extLst>
              <a:ext uri="{FF2B5EF4-FFF2-40B4-BE49-F238E27FC236}">
                <a16:creationId xmlns:a16="http://schemas.microsoft.com/office/drawing/2014/main" id="{C5B59C35-73D7-1B96-2792-B4E75BC072EE}"/>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6" name="Group 5">
            <a:extLst>
              <a:ext uri="{FF2B5EF4-FFF2-40B4-BE49-F238E27FC236}">
                <a16:creationId xmlns:a16="http://schemas.microsoft.com/office/drawing/2014/main" id="{19DA5EF9-3048-A5BC-60CA-3C7E9DB6C720}"/>
              </a:ext>
            </a:extLst>
          </p:cNvPr>
          <p:cNvGrpSpPr/>
          <p:nvPr userDrawn="1"/>
        </p:nvGrpSpPr>
        <p:grpSpPr>
          <a:xfrm>
            <a:off x="7086599" y="8925"/>
            <a:ext cx="4535424" cy="8561987"/>
            <a:chOff x="7086600" y="8925"/>
            <a:chExt cx="4535424" cy="8561987"/>
          </a:xfrm>
        </p:grpSpPr>
        <p:sp>
          <p:nvSpPr>
            <p:cNvPr id="7" name="TextBox 6">
              <a:extLst>
                <a:ext uri="{FF2B5EF4-FFF2-40B4-BE49-F238E27FC236}">
                  <a16:creationId xmlns:a16="http://schemas.microsoft.com/office/drawing/2014/main" id="{78E7FB81-D58D-E448-8247-36C9D43D8FD3}"/>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8" name="TextBox 7">
              <a:extLst>
                <a:ext uri="{FF2B5EF4-FFF2-40B4-BE49-F238E27FC236}">
                  <a16:creationId xmlns:a16="http://schemas.microsoft.com/office/drawing/2014/main" id="{B3F8A4BE-6B2C-DE19-EF95-900CE1361FE0}"/>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0" name="TextBox 9">
              <a:extLst>
                <a:ext uri="{FF2B5EF4-FFF2-40B4-BE49-F238E27FC236}">
                  <a16:creationId xmlns:a16="http://schemas.microsoft.com/office/drawing/2014/main" id="{F0F5B9D1-927B-1DD7-D508-619B30C8BAF2}"/>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1" name="Picture Placeholder 11">
            <a:extLst>
              <a:ext uri="{FF2B5EF4-FFF2-40B4-BE49-F238E27FC236}">
                <a16:creationId xmlns:a16="http://schemas.microsoft.com/office/drawing/2014/main" id="{38B95DC2-250E-1E1E-FAF8-DBABDC8A7F30}"/>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2" name="Picture Placeholder 11">
            <a:extLst>
              <a:ext uri="{FF2B5EF4-FFF2-40B4-BE49-F238E27FC236}">
                <a16:creationId xmlns:a16="http://schemas.microsoft.com/office/drawing/2014/main" id="{695AE268-E6BE-73D5-F077-B543DA4B94FB}"/>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
        <p:nvSpPr>
          <p:cNvPr id="2" name="Picture Placeholder 1">
            <a:extLst>
              <a:ext uri="{FF2B5EF4-FFF2-40B4-BE49-F238E27FC236}">
                <a16:creationId xmlns:a16="http://schemas.microsoft.com/office/drawing/2014/main" id="{7668C477-B992-3C85-1A17-8DC53E35B480}"/>
              </a:ext>
            </a:extLst>
          </p:cNvPr>
          <p:cNvSpPr>
            <a:spLocks noGrp="1" noChangeAspect="1"/>
          </p:cNvSpPr>
          <p:nvPr>
            <p:ph type="pic" sz="quarter" idx="36"/>
          </p:nvPr>
        </p:nvSpPr>
        <p:spPr>
          <a:xfrm>
            <a:off x="512763" y="0"/>
            <a:ext cx="6346800" cy="6346800"/>
          </a:xfrm>
          <a:custGeom>
            <a:avLst/>
            <a:gdLst>
              <a:gd name="connsiteX0" fmla="*/ 0 w 2477851"/>
              <a:gd name="connsiteY0" fmla="*/ 0 h 2474582"/>
              <a:gd name="connsiteX1" fmla="*/ 2477851 w 2477851"/>
              <a:gd name="connsiteY1" fmla="*/ 0 h 2474582"/>
              <a:gd name="connsiteX2" fmla="*/ 2477851 w 2477851"/>
              <a:gd name="connsiteY2" fmla="*/ 2474582 h 2474582"/>
              <a:gd name="connsiteX3" fmla="*/ 2474430 w 2477851"/>
              <a:gd name="connsiteY3" fmla="*/ 2474582 h 2474582"/>
              <a:gd name="connsiteX4" fmla="*/ 2240122 w 2477851"/>
              <a:gd name="connsiteY4" fmla="*/ 2463488 h 2474582"/>
              <a:gd name="connsiteX5" fmla="*/ 12628 w 2477851"/>
              <a:gd name="connsiteY5" fmla="*/ 250090 h 247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7851" h="2474582">
                <a:moveTo>
                  <a:pt x="0" y="0"/>
                </a:moveTo>
                <a:lnTo>
                  <a:pt x="2477851" y="0"/>
                </a:lnTo>
                <a:lnTo>
                  <a:pt x="2477851" y="2474582"/>
                </a:lnTo>
                <a:lnTo>
                  <a:pt x="2474430" y="2474582"/>
                </a:lnTo>
                <a:lnTo>
                  <a:pt x="2240122" y="2463488"/>
                </a:lnTo>
                <a:cubicBezTo>
                  <a:pt x="1066532" y="2351785"/>
                  <a:pt x="131596" y="1421548"/>
                  <a:pt x="12628" y="250090"/>
                </a:cubicBezTo>
                <a:close/>
              </a:path>
            </a:pathLst>
          </a:custGeom>
          <a:solidFill>
            <a:schemeClr val="bg1">
              <a:lumMod val="85000"/>
            </a:schemeClr>
          </a:solidFill>
        </p:spPr>
        <p:txBody>
          <a:bodyPr wrap="square">
            <a:noAutofit/>
          </a:bodyPr>
          <a:lstStyle>
            <a:lvl1pPr marL="0" indent="0" algn="l">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Tree>
    <p:extLst>
      <p:ext uri="{BB962C8B-B14F-4D97-AF65-F5344CB8AC3E}">
        <p14:creationId xmlns:p14="http://schemas.microsoft.com/office/powerpoint/2010/main" val="3435770656"/>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or og medium teks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1945BD24-39A9-90FD-5737-44528FE54D7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685937" y="504825"/>
            <a:ext cx="670787" cy="763952"/>
          </a:xfrm>
          <a:prstGeom prst="rect">
            <a:avLst/>
          </a:prstGeom>
        </p:spPr>
      </p:pic>
      <p:sp>
        <p:nvSpPr>
          <p:cNvPr id="4" name="Tittel 4">
            <a:extLst>
              <a:ext uri="{FF2B5EF4-FFF2-40B4-BE49-F238E27FC236}">
                <a16:creationId xmlns:a16="http://schemas.microsoft.com/office/drawing/2014/main" id="{D940F2EC-68A3-E806-774F-18BD8C787DC5}"/>
              </a:ext>
            </a:extLst>
          </p:cNvPr>
          <p:cNvSpPr>
            <a:spLocks noGrp="1"/>
          </p:cNvSpPr>
          <p:nvPr>
            <p:ph type="title" hasCustomPrompt="1"/>
          </p:nvPr>
        </p:nvSpPr>
        <p:spPr>
          <a:xfrm>
            <a:off x="0" y="1608539"/>
            <a:ext cx="6858000" cy="2676917"/>
          </a:xfrm>
        </p:spPr>
        <p:txBody>
          <a:bodyPr lIns="540000" tIns="540000" rIns="540000" bIns="270000" anchor="b" anchorCtr="0">
            <a:noAutofit/>
          </a:bodyPr>
          <a:lstStyle>
            <a:lvl1pPr>
              <a:lnSpc>
                <a:spcPts val="5001"/>
              </a:lnSpc>
              <a:defRPr sz="4200"/>
            </a:lvl1pPr>
          </a:lstStyle>
          <a:p>
            <a:r>
              <a:rPr lang="nb-NO" dirty="0"/>
              <a:t>Stor tekst 42 </a:t>
            </a:r>
            <a:r>
              <a:rPr lang="nb-NO" dirty="0" err="1"/>
              <a:t>pt</a:t>
            </a:r>
            <a:r>
              <a:rPr lang="nb-NO" dirty="0"/>
              <a:t> fet på lys farget bakgrunn</a:t>
            </a:r>
          </a:p>
        </p:txBody>
      </p:sp>
      <p:sp>
        <p:nvSpPr>
          <p:cNvPr id="11" name="Plassholder for tekst 3">
            <a:extLst>
              <a:ext uri="{FF2B5EF4-FFF2-40B4-BE49-F238E27FC236}">
                <a16:creationId xmlns:a16="http://schemas.microsoft.com/office/drawing/2014/main" id="{F47D2C99-A6D8-E9DE-0695-3974A872087E}"/>
              </a:ext>
            </a:extLst>
          </p:cNvPr>
          <p:cNvSpPr>
            <a:spLocks noGrp="1"/>
          </p:cNvSpPr>
          <p:nvPr>
            <p:ph type="body" sz="quarter" idx="23" hasCustomPrompt="1"/>
          </p:nvPr>
        </p:nvSpPr>
        <p:spPr>
          <a:xfrm>
            <a:off x="0" y="4294383"/>
            <a:ext cx="6858000" cy="1341130"/>
          </a:xfrm>
        </p:spPr>
        <p:txBody>
          <a:bodyPr lIns="540000" tIns="270000" rIns="540000" bIns="540000" anchor="t" anchorCtr="0">
            <a:spAutoFit/>
          </a:bodyPr>
          <a:lstStyle>
            <a:lvl1pPr marL="0" indent="0">
              <a:buNone/>
              <a:defRPr sz="3200">
                <a:latin typeface="Nunito" pitchFamily="2" charset="77"/>
              </a:defRPr>
            </a:lvl1pPr>
          </a:lstStyle>
          <a:p>
            <a:pPr marL="0" marR="0" lvl="0" indent="0" algn="l" defTabSz="914411" rtl="0" eaLnBrk="1" fontAlgn="auto" latinLnBrk="0" hangingPunct="1">
              <a:lnSpc>
                <a:spcPct val="100000"/>
              </a:lnSpc>
              <a:spcBef>
                <a:spcPts val="0"/>
              </a:spcBef>
              <a:spcAft>
                <a:spcPts val="600"/>
              </a:spcAft>
              <a:buClrTx/>
              <a:buSzTx/>
              <a:buFont typeface="Arial" panose="020B0604020202020204" pitchFamily="34" charset="0"/>
              <a:buNone/>
              <a:tabLst/>
              <a:defRPr/>
            </a:pPr>
            <a:r>
              <a:rPr lang="nb-NO" dirty="0"/>
              <a:t>Medium tekst i 32 </a:t>
            </a:r>
            <a:r>
              <a:rPr lang="nb-NO" dirty="0" err="1"/>
              <a:t>pt</a:t>
            </a:r>
            <a:endParaRPr lang="nb-NO" dirty="0"/>
          </a:p>
        </p:txBody>
      </p:sp>
    </p:spTree>
    <p:extLst>
      <p:ext uri="{BB962C8B-B14F-4D97-AF65-F5344CB8AC3E}">
        <p14:creationId xmlns:p14="http://schemas.microsoft.com/office/powerpoint/2010/main" val="3265310609"/>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kst på heldekkende bilde">
    <p:bg>
      <p:bgRef idx="1001">
        <a:schemeClr val="bg1"/>
      </p:bgRef>
    </p:bg>
    <p:spTree>
      <p:nvGrpSpPr>
        <p:cNvPr id="1" name=""/>
        <p:cNvGrpSpPr/>
        <p:nvPr/>
      </p:nvGrpSpPr>
      <p:grpSpPr>
        <a:xfrm>
          <a:off x="0" y="0"/>
          <a:ext cx="0" cy="0"/>
          <a:chOff x="0" y="0"/>
          <a:chExt cx="0" cy="0"/>
        </a:xfrm>
      </p:grpSpPr>
      <p:sp>
        <p:nvSpPr>
          <p:cNvPr id="10" name="Plassholder for bilde 11">
            <a:extLst>
              <a:ext uri="{FF2B5EF4-FFF2-40B4-BE49-F238E27FC236}">
                <a16:creationId xmlns:a16="http://schemas.microsoft.com/office/drawing/2014/main" id="{A3D159D3-46BA-D37F-40BD-BF20E55FA513}"/>
              </a:ext>
            </a:extLst>
          </p:cNvPr>
          <p:cNvSpPr>
            <a:spLocks noGrp="1"/>
          </p:cNvSpPr>
          <p:nvPr>
            <p:ph type="pic" sz="quarter" idx="16"/>
          </p:nvPr>
        </p:nvSpPr>
        <p:spPr>
          <a:xfrm>
            <a:off x="1" y="0"/>
            <a:ext cx="6857999" cy="8570913"/>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5" name="Text Placeholder 4">
            <a:extLst>
              <a:ext uri="{FF2B5EF4-FFF2-40B4-BE49-F238E27FC236}">
                <a16:creationId xmlns:a16="http://schemas.microsoft.com/office/drawing/2014/main" id="{41110B74-3FBF-3EAB-D3D5-132CA0A8693D}"/>
              </a:ext>
            </a:extLst>
          </p:cNvPr>
          <p:cNvSpPr>
            <a:spLocks noGrp="1"/>
          </p:cNvSpPr>
          <p:nvPr>
            <p:ph type="body" sz="quarter" idx="17" hasCustomPrompt="1"/>
          </p:nvPr>
        </p:nvSpPr>
        <p:spPr>
          <a:xfrm>
            <a:off x="0" y="8105600"/>
            <a:ext cx="6858000" cy="456386"/>
          </a:xfrm>
        </p:spPr>
        <p:txBody>
          <a:bodyPr/>
          <a:lstStyle>
            <a:lvl1pPr marL="0" indent="0" algn="r">
              <a:buFont typeface="Arial" panose="020B0604020202020204" pitchFamily="34" charset="0"/>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7" name="Group 6">
            <a:extLst>
              <a:ext uri="{FF2B5EF4-FFF2-40B4-BE49-F238E27FC236}">
                <a16:creationId xmlns:a16="http://schemas.microsoft.com/office/drawing/2014/main" id="{3108C49C-165B-BC05-A290-EF5EDEAD1B1B}"/>
              </a:ext>
            </a:extLst>
          </p:cNvPr>
          <p:cNvGrpSpPr/>
          <p:nvPr userDrawn="1"/>
        </p:nvGrpSpPr>
        <p:grpSpPr>
          <a:xfrm>
            <a:off x="7042492" y="8925"/>
            <a:ext cx="4535424" cy="8561987"/>
            <a:chOff x="7086600" y="8925"/>
            <a:chExt cx="4535424" cy="8561987"/>
          </a:xfrm>
        </p:grpSpPr>
        <p:sp>
          <p:nvSpPr>
            <p:cNvPr id="8" name="TextBox 7">
              <a:extLst>
                <a:ext uri="{FF2B5EF4-FFF2-40B4-BE49-F238E27FC236}">
                  <a16:creationId xmlns:a16="http://schemas.microsoft.com/office/drawing/2014/main" id="{09576339-0D3B-0C78-B214-3A24BD0B1A64}"/>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9" name="TextBox 8">
              <a:extLst>
                <a:ext uri="{FF2B5EF4-FFF2-40B4-BE49-F238E27FC236}">
                  <a16:creationId xmlns:a16="http://schemas.microsoft.com/office/drawing/2014/main" id="{0BE61E92-5393-922A-7DA2-24E1D3CAEA69}"/>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1" name="TextBox 10">
              <a:extLst>
                <a:ext uri="{FF2B5EF4-FFF2-40B4-BE49-F238E27FC236}">
                  <a16:creationId xmlns:a16="http://schemas.microsoft.com/office/drawing/2014/main" id="{5E483123-C11A-A1E2-B931-7E777AB9BE28}"/>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2" name="Picture Placeholder 11">
            <a:extLst>
              <a:ext uri="{FF2B5EF4-FFF2-40B4-BE49-F238E27FC236}">
                <a16:creationId xmlns:a16="http://schemas.microsoft.com/office/drawing/2014/main" id="{E7F444F0-107A-6A6A-C6A6-3A71E8FCA6E9}"/>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3" name="Picture Placeholder 11">
            <a:extLst>
              <a:ext uri="{FF2B5EF4-FFF2-40B4-BE49-F238E27FC236}">
                <a16:creationId xmlns:a16="http://schemas.microsoft.com/office/drawing/2014/main" id="{E1AA04DE-1776-7C5E-40D8-6706D80F55DE}"/>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
        <p:nvSpPr>
          <p:cNvPr id="18" name="TextBox 17">
            <a:extLst>
              <a:ext uri="{FF2B5EF4-FFF2-40B4-BE49-F238E27FC236}">
                <a16:creationId xmlns:a16="http://schemas.microsoft.com/office/drawing/2014/main" id="{1D0D3CC9-46FC-FACE-5C25-2F2FE83763D6}"/>
              </a:ext>
            </a:extLst>
          </p:cNvPr>
          <p:cNvSpPr txBox="1"/>
          <p:nvPr userDrawn="1"/>
        </p:nvSpPr>
        <p:spPr>
          <a:xfrm>
            <a:off x="-4595150" y="0"/>
            <a:ext cx="4239549" cy="8570912"/>
          </a:xfrm>
          <a:prstGeom prst="rect">
            <a:avLst/>
          </a:prstGeom>
          <a:solidFill>
            <a:schemeClr val="bg1">
              <a:lumMod val="95000"/>
            </a:schemeClr>
          </a:solidFill>
        </p:spPr>
        <p:txBody>
          <a:bodyPr wrap="square" lIns="360000" tIns="360000" rIns="360000" bIns="360000" rtlCol="0">
            <a:noAutofit/>
          </a:bodyPr>
          <a:lstStyle/>
          <a:p>
            <a:pPr marL="0" indent="0">
              <a:buFont typeface="Arial" panose="020B0604020202020204" pitchFamily="34" charset="0"/>
              <a:buNone/>
            </a:pPr>
            <a:r>
              <a:rPr lang="nb-NO" sz="2000" b="1" dirty="0"/>
              <a:t>Tekst oppå et bilde</a:t>
            </a:r>
            <a:endParaRPr lang="nb-NO" sz="1800" b="1" dirty="0"/>
          </a:p>
          <a:p>
            <a:pPr marL="285750" indent="-285750">
              <a:lnSpc>
                <a:spcPct val="100000"/>
              </a:lnSpc>
              <a:spcAft>
                <a:spcPts val="600"/>
              </a:spcAft>
              <a:buFont typeface="Arial" panose="020B0604020202020204" pitchFamily="34" charset="0"/>
              <a:buChar char="•"/>
            </a:pPr>
            <a:r>
              <a:rPr lang="nb-NO" sz="1800" dirty="0"/>
              <a:t>Hvis du skal legge tekst opp et bilde må du alltid passe på at du får god kontrast.</a:t>
            </a:r>
          </a:p>
          <a:p>
            <a:pPr marL="285750" indent="-285750">
              <a:lnSpc>
                <a:spcPct val="100000"/>
              </a:lnSpc>
              <a:spcAft>
                <a:spcPts val="600"/>
              </a:spcAft>
              <a:buFont typeface="Arial" panose="020B0604020202020204" pitchFamily="34" charset="0"/>
              <a:buChar char="•"/>
            </a:pPr>
            <a:r>
              <a:rPr lang="nb-NO" sz="1800" dirty="0"/>
              <a:t>Hvis bildet ditt er mørkt må du  endre tekstfargen til hvit.</a:t>
            </a:r>
          </a:p>
          <a:p>
            <a:pPr marL="285750" indent="-285750">
              <a:lnSpc>
                <a:spcPct val="100000"/>
              </a:lnSpc>
              <a:spcAft>
                <a:spcPts val="600"/>
              </a:spcAft>
              <a:buFont typeface="Arial" panose="020B0604020202020204" pitchFamily="34" charset="0"/>
              <a:buChar char="•"/>
            </a:pPr>
            <a:r>
              <a:rPr lang="nb-NO" sz="1800" dirty="0"/>
              <a:t>Tekstboksen kan flyttes og justeres i høyde/bredde hvis det gir bedre kontrast, men la alltid tekstboksen ligge kant-i-kant med lysbildet.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nb-NO" sz="1800" dirty="0"/>
              <a:t>Hvis bildet du bruker ikke gir deg god kontrast hverken med hvit eller svart tekst kan du bruke et annet oppsett der bilde og tekst ligger hver for seg, eller legge på hhv. svart eller hvit </a:t>
            </a:r>
            <a:r>
              <a:rPr lang="nb-NO" sz="1800" dirty="0" err="1"/>
              <a:t>fyllfarge</a:t>
            </a:r>
            <a:r>
              <a:rPr lang="nb-NO" sz="1800" dirty="0"/>
              <a:t> med 40 % gjennomsiktighet på tekstboksen: </a:t>
            </a:r>
          </a:p>
          <a:p>
            <a:pPr marL="685800" lvl="1" indent="-228600">
              <a:buAutoNum type="arabicPeriod"/>
            </a:pPr>
            <a:r>
              <a:rPr lang="nb-NO" dirty="0"/>
              <a:t>Marker tekstboksen</a:t>
            </a:r>
          </a:p>
          <a:p>
            <a:pPr marL="685800" lvl="1" indent="-228600">
              <a:buAutoNum type="arabicPeriod"/>
            </a:pPr>
            <a:r>
              <a:rPr lang="nb-NO" dirty="0"/>
              <a:t>Høyreklikk og velg «Formater figur» </a:t>
            </a:r>
          </a:p>
          <a:p>
            <a:pPr marL="685800" lvl="1" indent="-228600">
              <a:buAutoNum type="arabicPeriod"/>
            </a:pPr>
            <a:r>
              <a:rPr lang="nb-NO" dirty="0"/>
              <a:t>I panelet på høyre side velger du «Heldekkende fyll», Velg hvitt i fargepanelet og sett «Gjennomsiktighet» til 40 %</a:t>
            </a:r>
          </a:p>
          <a:p>
            <a:pPr marL="685800" lvl="1" indent="-228600">
              <a:buAutoNum type="arabicPeriod"/>
            </a:pPr>
            <a:endParaRPr lang="nb-NO" sz="1800" dirty="0"/>
          </a:p>
        </p:txBody>
      </p:sp>
      <p:sp>
        <p:nvSpPr>
          <p:cNvPr id="3" name="Tittel 4">
            <a:extLst>
              <a:ext uri="{FF2B5EF4-FFF2-40B4-BE49-F238E27FC236}">
                <a16:creationId xmlns:a16="http://schemas.microsoft.com/office/drawing/2014/main" id="{4A6C9188-0C37-E155-1F59-7D9CAEEAF28A}"/>
              </a:ext>
            </a:extLst>
          </p:cNvPr>
          <p:cNvSpPr>
            <a:spLocks noGrp="1"/>
          </p:cNvSpPr>
          <p:nvPr>
            <p:ph type="title" hasCustomPrompt="1"/>
          </p:nvPr>
        </p:nvSpPr>
        <p:spPr>
          <a:xfrm>
            <a:off x="0" y="5713200"/>
            <a:ext cx="6858000" cy="2383473"/>
          </a:xfrm>
        </p:spPr>
        <p:txBody>
          <a:bodyPr lIns="540000" tIns="540000" rIns="540000" bIns="540000" anchor="ctr" anchorCtr="0">
            <a:noAutofit/>
          </a:bodyPr>
          <a:lstStyle>
            <a:lvl1pPr>
              <a:lnSpc>
                <a:spcPct val="100000"/>
              </a:lnSpc>
              <a:spcAft>
                <a:spcPts val="200"/>
              </a:spcAft>
              <a:defRPr sz="3200"/>
            </a:lvl1pPr>
          </a:lstStyle>
          <a:p>
            <a:r>
              <a:rPr lang="nb-NO" dirty="0"/>
              <a:t>Medium tekst 32 </a:t>
            </a:r>
            <a:r>
              <a:rPr lang="nb-NO" dirty="0" err="1"/>
              <a:t>pt</a:t>
            </a:r>
            <a:r>
              <a:rPr lang="nb-NO" dirty="0"/>
              <a:t> fet. Bruk svart tekst på lys bakgrunn og hvit tekst på mørk. Plasser teksten der den får best kontrast over bildemotivet.</a:t>
            </a:r>
          </a:p>
        </p:txBody>
      </p:sp>
    </p:spTree>
    <p:extLst>
      <p:ext uri="{BB962C8B-B14F-4D97-AF65-F5344CB8AC3E}">
        <p14:creationId xmlns:p14="http://schemas.microsoft.com/office/powerpoint/2010/main" val="19218267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Heldekkende bilde">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p:cNvSpPr>
          <p:nvPr>
            <p:ph type="pic" sz="quarter" idx="16"/>
          </p:nvPr>
        </p:nvSpPr>
        <p:spPr>
          <a:xfrm>
            <a:off x="0" y="0"/>
            <a:ext cx="6858000" cy="8570913"/>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heldekkende</a:t>
            </a:r>
            <a:r>
              <a:rPr lang="en-GB" dirty="0"/>
              <a:t> </a:t>
            </a:r>
            <a:r>
              <a:rPr lang="en-GB" dirty="0" err="1"/>
              <a:t>bilde</a:t>
            </a:r>
            <a:r>
              <a:rPr lang="en-GB" dirty="0"/>
              <a:t>.</a:t>
            </a:r>
            <a:endParaRPr lang="nb-NO" dirty="0"/>
          </a:p>
        </p:txBody>
      </p:sp>
      <p:sp>
        <p:nvSpPr>
          <p:cNvPr id="5" name="Text Placeholder 4">
            <a:extLst>
              <a:ext uri="{FF2B5EF4-FFF2-40B4-BE49-F238E27FC236}">
                <a16:creationId xmlns:a16="http://schemas.microsoft.com/office/drawing/2014/main" id="{667954C1-372F-28FE-5CC6-0AB4D3A88242}"/>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6" name="Group 5">
            <a:extLst>
              <a:ext uri="{FF2B5EF4-FFF2-40B4-BE49-F238E27FC236}">
                <a16:creationId xmlns:a16="http://schemas.microsoft.com/office/drawing/2014/main" id="{95B82A02-804D-AF0B-DD5A-EA1FBFC060ED}"/>
              </a:ext>
            </a:extLst>
          </p:cNvPr>
          <p:cNvGrpSpPr/>
          <p:nvPr userDrawn="1"/>
        </p:nvGrpSpPr>
        <p:grpSpPr>
          <a:xfrm>
            <a:off x="7064068" y="8925"/>
            <a:ext cx="4535424" cy="8561987"/>
            <a:chOff x="7086600" y="8925"/>
            <a:chExt cx="4535424" cy="8561987"/>
          </a:xfrm>
        </p:grpSpPr>
        <p:sp>
          <p:nvSpPr>
            <p:cNvPr id="7" name="TextBox 6">
              <a:extLst>
                <a:ext uri="{FF2B5EF4-FFF2-40B4-BE49-F238E27FC236}">
                  <a16:creationId xmlns:a16="http://schemas.microsoft.com/office/drawing/2014/main" id="{812D96E1-55B8-651A-7E00-8030930B281C}"/>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8" name="TextBox 7">
              <a:extLst>
                <a:ext uri="{FF2B5EF4-FFF2-40B4-BE49-F238E27FC236}">
                  <a16:creationId xmlns:a16="http://schemas.microsoft.com/office/drawing/2014/main" id="{0B3A6C4C-C1C1-EE90-4E78-81E612B6FECA}"/>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9" name="TextBox 8">
              <a:extLst>
                <a:ext uri="{FF2B5EF4-FFF2-40B4-BE49-F238E27FC236}">
                  <a16:creationId xmlns:a16="http://schemas.microsoft.com/office/drawing/2014/main" id="{2CFA30A1-2740-8D98-B2B1-F07832712623}"/>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0" name="Picture Placeholder 11">
            <a:extLst>
              <a:ext uri="{FF2B5EF4-FFF2-40B4-BE49-F238E27FC236}">
                <a16:creationId xmlns:a16="http://schemas.microsoft.com/office/drawing/2014/main" id="{3CE43D76-1CDE-FD59-B4C4-D5C6FBC11ABB}"/>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1" name="Picture Placeholder 11">
            <a:extLst>
              <a:ext uri="{FF2B5EF4-FFF2-40B4-BE49-F238E27FC236}">
                <a16:creationId xmlns:a16="http://schemas.microsoft.com/office/drawing/2014/main" id="{4FE344F7-57B1-665D-1CEA-A55607AF1823}"/>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1369627833"/>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Heldekkende bilde med supring">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p:cNvSpPr>
          <p:nvPr>
            <p:ph type="pic" sz="quarter" idx="16"/>
          </p:nvPr>
        </p:nvSpPr>
        <p:spPr>
          <a:xfrm>
            <a:off x="0" y="-8927"/>
            <a:ext cx="6858000" cy="8579840"/>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portrettbilde</a:t>
            </a:r>
            <a:r>
              <a:rPr lang="en-GB" dirty="0"/>
              <a:t>.</a:t>
            </a:r>
            <a:endParaRPr lang="nb-NO" dirty="0"/>
          </a:p>
        </p:txBody>
      </p:sp>
      <p:sp>
        <p:nvSpPr>
          <p:cNvPr id="5" name="Text Placeholder 4">
            <a:extLst>
              <a:ext uri="{FF2B5EF4-FFF2-40B4-BE49-F238E27FC236}">
                <a16:creationId xmlns:a16="http://schemas.microsoft.com/office/drawing/2014/main" id="{667954C1-372F-28FE-5CC6-0AB4D3A88242}"/>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7" name="Title 6">
            <a:extLst>
              <a:ext uri="{FF2B5EF4-FFF2-40B4-BE49-F238E27FC236}">
                <a16:creationId xmlns:a16="http://schemas.microsoft.com/office/drawing/2014/main" id="{AB3A8402-8E31-2EDC-FCE0-B2CC1CFB7B81}"/>
              </a:ext>
            </a:extLst>
          </p:cNvPr>
          <p:cNvSpPr>
            <a:spLocks noGrp="1"/>
          </p:cNvSpPr>
          <p:nvPr>
            <p:ph type="title" hasCustomPrompt="1"/>
          </p:nvPr>
        </p:nvSpPr>
        <p:spPr>
          <a:xfrm>
            <a:off x="0" y="6733968"/>
            <a:ext cx="5599688" cy="894123"/>
          </a:xfrm>
          <a:solidFill>
            <a:srgbClr val="005260"/>
          </a:solidFill>
        </p:spPr>
        <p:txBody>
          <a:bodyPr tIns="360000" bIns="360000" anchor="ctr" anchorCtr="0"/>
          <a:lstStyle>
            <a:lvl1pPr>
              <a:defRPr sz="2200" b="1">
                <a:solidFill>
                  <a:schemeClr val="bg1"/>
                </a:solidFill>
              </a:defRPr>
            </a:lvl1pPr>
          </a:lstStyle>
          <a:p>
            <a:r>
              <a:rPr lang="en-GB" dirty="0" err="1"/>
              <a:t>Navn</a:t>
            </a:r>
            <a:r>
              <a:rPr lang="en-GB" dirty="0"/>
              <a:t> </a:t>
            </a:r>
            <a:r>
              <a:rPr lang="en-GB" dirty="0" err="1"/>
              <a:t>Navnesen</a:t>
            </a:r>
            <a:r>
              <a:rPr lang="en-GB" dirty="0"/>
              <a:t> 22 pt </a:t>
            </a:r>
            <a:r>
              <a:rPr lang="en-GB" dirty="0" err="1"/>
              <a:t>fet</a:t>
            </a:r>
            <a:br>
              <a:rPr lang="en-GB" dirty="0"/>
            </a:br>
            <a:r>
              <a:rPr lang="en-GB" dirty="0"/>
              <a:t>Stilling</a:t>
            </a:r>
            <a:endParaRPr lang="nb-NO" dirty="0"/>
          </a:p>
        </p:txBody>
      </p:sp>
      <p:grpSp>
        <p:nvGrpSpPr>
          <p:cNvPr id="6" name="Group 5">
            <a:extLst>
              <a:ext uri="{FF2B5EF4-FFF2-40B4-BE49-F238E27FC236}">
                <a16:creationId xmlns:a16="http://schemas.microsoft.com/office/drawing/2014/main" id="{975F1A00-B342-880A-93C2-15C5BDACC491}"/>
              </a:ext>
            </a:extLst>
          </p:cNvPr>
          <p:cNvGrpSpPr/>
          <p:nvPr userDrawn="1"/>
        </p:nvGrpSpPr>
        <p:grpSpPr>
          <a:xfrm>
            <a:off x="7063450" y="8925"/>
            <a:ext cx="4535424" cy="8561987"/>
            <a:chOff x="7086600" y="8925"/>
            <a:chExt cx="4535424" cy="8561987"/>
          </a:xfrm>
        </p:grpSpPr>
        <p:sp>
          <p:nvSpPr>
            <p:cNvPr id="8" name="TextBox 7">
              <a:extLst>
                <a:ext uri="{FF2B5EF4-FFF2-40B4-BE49-F238E27FC236}">
                  <a16:creationId xmlns:a16="http://schemas.microsoft.com/office/drawing/2014/main" id="{5D2AEF81-2265-6D54-7BB5-7889D962C3D3}"/>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9" name="TextBox 8">
              <a:extLst>
                <a:ext uri="{FF2B5EF4-FFF2-40B4-BE49-F238E27FC236}">
                  <a16:creationId xmlns:a16="http://schemas.microsoft.com/office/drawing/2014/main" id="{18D54A09-3454-90B2-44CB-10FE49B5EA47}"/>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0" name="TextBox 9">
              <a:extLst>
                <a:ext uri="{FF2B5EF4-FFF2-40B4-BE49-F238E27FC236}">
                  <a16:creationId xmlns:a16="http://schemas.microsoft.com/office/drawing/2014/main" id="{7C6921F8-14C9-5099-6B9B-500D4064DDEF}"/>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1" name="Picture Placeholder 11">
            <a:extLst>
              <a:ext uri="{FF2B5EF4-FFF2-40B4-BE49-F238E27FC236}">
                <a16:creationId xmlns:a16="http://schemas.microsoft.com/office/drawing/2014/main" id="{BDD6D30C-0EB2-0253-5C67-A2498AB80D90}"/>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2" name="Picture Placeholder 11">
            <a:extLst>
              <a:ext uri="{FF2B5EF4-FFF2-40B4-BE49-F238E27FC236}">
                <a16:creationId xmlns:a16="http://schemas.microsoft.com/office/drawing/2014/main" id="{CC6FFFF7-AA15-DBE0-7196-26C1BA4745EC}"/>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2860154061"/>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kon på heldekkende bilde">
    <p:spTree>
      <p:nvGrpSpPr>
        <p:cNvPr id="1" name=""/>
        <p:cNvGrpSpPr/>
        <p:nvPr/>
      </p:nvGrpSpPr>
      <p:grpSpPr>
        <a:xfrm>
          <a:off x="0" y="0"/>
          <a:ext cx="0" cy="0"/>
          <a:chOff x="0" y="0"/>
          <a:chExt cx="0" cy="0"/>
        </a:xfrm>
      </p:grpSpPr>
      <p:sp>
        <p:nvSpPr>
          <p:cNvPr id="7" name="Plassholder for bilde 11">
            <a:extLst>
              <a:ext uri="{FF2B5EF4-FFF2-40B4-BE49-F238E27FC236}">
                <a16:creationId xmlns:a16="http://schemas.microsoft.com/office/drawing/2014/main" id="{6978652E-66DF-E4FA-CF7C-F69D2D0B8AF5}"/>
              </a:ext>
            </a:extLst>
          </p:cNvPr>
          <p:cNvSpPr>
            <a:spLocks noGrp="1"/>
          </p:cNvSpPr>
          <p:nvPr>
            <p:ph type="pic" sz="quarter" idx="17"/>
          </p:nvPr>
        </p:nvSpPr>
        <p:spPr>
          <a:xfrm>
            <a:off x="0" y="559"/>
            <a:ext cx="6858000" cy="8570354"/>
          </a:xfrm>
          <a:prstGeom prst="rect">
            <a:avLst/>
          </a:prstGeom>
          <a:solidFill>
            <a:schemeClr val="bg1">
              <a:lumMod val="85000"/>
            </a:schemeClr>
          </a:solidFill>
        </p:spPr>
        <p:txBody>
          <a:bodyPr wrap="square">
            <a:noAutofit/>
          </a:bodyPr>
          <a:lstStyle>
            <a:lvl1pPr marL="0" indent="0" algn="ctr">
              <a:buNone/>
              <a:defRPr sz="14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4" name="Plassholder for bilde 4">
            <a:extLst>
              <a:ext uri="{FF2B5EF4-FFF2-40B4-BE49-F238E27FC236}">
                <a16:creationId xmlns:a16="http://schemas.microsoft.com/office/drawing/2014/main" id="{370F7C1D-3817-206B-42CE-45C55EA47974}"/>
              </a:ext>
            </a:extLst>
          </p:cNvPr>
          <p:cNvSpPr>
            <a:spLocks noGrp="1"/>
          </p:cNvSpPr>
          <p:nvPr>
            <p:ph type="pic" sz="quarter" idx="32" hasCustomPrompt="1"/>
          </p:nvPr>
        </p:nvSpPr>
        <p:spPr>
          <a:xfrm>
            <a:off x="3465238" y="5203588"/>
            <a:ext cx="2880000" cy="2880000"/>
          </a:xfrm>
          <a:prstGeom prst="ellipse">
            <a:avLst/>
          </a:prstGeom>
          <a:solidFill>
            <a:schemeClr val="bg1"/>
          </a:solidFill>
        </p:spPr>
        <p:txBody>
          <a:bodyPr lIns="251999" tIns="251999" rIns="216000" bIns="108000"/>
          <a:lstStyle>
            <a:lvl1pPr marL="0" indent="0" algn="ctr">
              <a:buNone/>
              <a:defRPr sz="1400">
                <a:latin typeface="Nunito Sans Normal" pitchFamily="2" charset="77"/>
              </a:defRPr>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 fra vår ikonbank. </a:t>
            </a:r>
            <a:br>
              <a:rPr lang="nb-NO" dirty="0"/>
            </a:br>
            <a:r>
              <a:rPr lang="nb-NO" b="0" i="0" dirty="0">
                <a:solidFill>
                  <a:srgbClr val="000000"/>
                </a:solidFill>
                <a:effectLst/>
                <a:latin typeface="WordVisi_MSFontService"/>
              </a:rPr>
              <a:t>Se oppskrift til venstre for lysbildet.</a:t>
            </a:r>
            <a:endParaRPr lang="nb-NO" dirty="0"/>
          </a:p>
        </p:txBody>
      </p:sp>
      <p:sp>
        <p:nvSpPr>
          <p:cNvPr id="9" name="Text Placeholder 4">
            <a:extLst>
              <a:ext uri="{FF2B5EF4-FFF2-40B4-BE49-F238E27FC236}">
                <a16:creationId xmlns:a16="http://schemas.microsoft.com/office/drawing/2014/main" id="{BEB5AEF7-5698-C2EB-F87B-F193A497D9A5}"/>
              </a:ext>
            </a:extLst>
          </p:cNvPr>
          <p:cNvSpPr>
            <a:spLocks noGrp="1"/>
          </p:cNvSpPr>
          <p:nvPr>
            <p:ph type="body" sz="quarter" idx="33" hasCustomPrompt="1"/>
          </p:nvPr>
        </p:nvSpPr>
        <p:spPr>
          <a:xfrm>
            <a:off x="0" y="8105600"/>
            <a:ext cx="6858000" cy="456386"/>
          </a:xfrm>
        </p:spPr>
        <p:txBody>
          <a:bodyPr/>
          <a:lstStyle>
            <a:lvl1pPr marL="0" indent="0" algn="l">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11" name="Group 10">
            <a:extLst>
              <a:ext uri="{FF2B5EF4-FFF2-40B4-BE49-F238E27FC236}">
                <a16:creationId xmlns:a16="http://schemas.microsoft.com/office/drawing/2014/main" id="{903F6138-36B9-99DA-1A6A-052E0CDC53DB}"/>
              </a:ext>
            </a:extLst>
          </p:cNvPr>
          <p:cNvGrpSpPr/>
          <p:nvPr userDrawn="1"/>
        </p:nvGrpSpPr>
        <p:grpSpPr>
          <a:xfrm>
            <a:off x="7060188" y="8925"/>
            <a:ext cx="4535424" cy="8561987"/>
            <a:chOff x="7086600" y="8925"/>
            <a:chExt cx="4535424" cy="8561987"/>
          </a:xfrm>
        </p:grpSpPr>
        <p:sp>
          <p:nvSpPr>
            <p:cNvPr id="12" name="TextBox 11">
              <a:extLst>
                <a:ext uri="{FF2B5EF4-FFF2-40B4-BE49-F238E27FC236}">
                  <a16:creationId xmlns:a16="http://schemas.microsoft.com/office/drawing/2014/main" id="{790010F3-6D9C-3CBB-CC05-DF8E1AF9A4CD}"/>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3" name="TextBox 12">
              <a:extLst>
                <a:ext uri="{FF2B5EF4-FFF2-40B4-BE49-F238E27FC236}">
                  <a16:creationId xmlns:a16="http://schemas.microsoft.com/office/drawing/2014/main" id="{557925D6-A817-2C53-23F8-64C1F3E2285E}"/>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4" name="TextBox 13">
              <a:extLst>
                <a:ext uri="{FF2B5EF4-FFF2-40B4-BE49-F238E27FC236}">
                  <a16:creationId xmlns:a16="http://schemas.microsoft.com/office/drawing/2014/main" id="{206E060C-C839-EDEB-18B6-96559DDE5EA2}"/>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5" name="Picture Placeholder 11">
            <a:extLst>
              <a:ext uri="{FF2B5EF4-FFF2-40B4-BE49-F238E27FC236}">
                <a16:creationId xmlns:a16="http://schemas.microsoft.com/office/drawing/2014/main" id="{A938BAF9-E946-9932-2A0D-DA0562B5A3A7}"/>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6" name="Picture Placeholder 11">
            <a:extLst>
              <a:ext uri="{FF2B5EF4-FFF2-40B4-BE49-F238E27FC236}">
                <a16:creationId xmlns:a16="http://schemas.microsoft.com/office/drawing/2014/main" id="{1F70CCAC-A699-6CF4-D52E-09D944EB9796}"/>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grpSp>
        <p:nvGrpSpPr>
          <p:cNvPr id="6" name="Group 2">
            <a:extLst>
              <a:ext uri="{FF2B5EF4-FFF2-40B4-BE49-F238E27FC236}">
                <a16:creationId xmlns:a16="http://schemas.microsoft.com/office/drawing/2014/main" id="{308E3050-53C8-7885-3A7D-0F6C431ACA8D}"/>
              </a:ext>
            </a:extLst>
          </p:cNvPr>
          <p:cNvGrpSpPr/>
          <p:nvPr userDrawn="1"/>
        </p:nvGrpSpPr>
        <p:grpSpPr>
          <a:xfrm>
            <a:off x="-6040635" y="-14447"/>
            <a:ext cx="5527873" cy="8570913"/>
            <a:chOff x="7031680" y="633018"/>
            <a:chExt cx="5527873" cy="8570913"/>
          </a:xfrm>
        </p:grpSpPr>
        <p:sp>
          <p:nvSpPr>
            <p:cNvPr id="10" name="Rectangle 5">
              <a:extLst>
                <a:ext uri="{FF2B5EF4-FFF2-40B4-BE49-F238E27FC236}">
                  <a16:creationId xmlns:a16="http://schemas.microsoft.com/office/drawing/2014/main" id="{F178BC1A-60CE-8272-3779-06C3EB971848}"/>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17" name="TekstSylinder 4">
              <a:extLst>
                <a:ext uri="{FF2B5EF4-FFF2-40B4-BE49-F238E27FC236}">
                  <a16:creationId xmlns:a16="http://schemas.microsoft.com/office/drawing/2014/main" id="{629E51A5-7AC8-C506-D639-FB8C493C941F}"/>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18" name="Picture 1">
              <a:extLst>
                <a:ext uri="{FF2B5EF4-FFF2-40B4-BE49-F238E27FC236}">
                  <a16:creationId xmlns:a16="http://schemas.microsoft.com/office/drawing/2014/main" id="{956DA0A0-3459-57D1-25D7-F69997B658B9}"/>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2384876603"/>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kon på to bilder">
    <p:spTree>
      <p:nvGrpSpPr>
        <p:cNvPr id="1" name=""/>
        <p:cNvGrpSpPr/>
        <p:nvPr/>
      </p:nvGrpSpPr>
      <p:grpSpPr>
        <a:xfrm>
          <a:off x="0" y="0"/>
          <a:ext cx="0" cy="0"/>
          <a:chOff x="0" y="0"/>
          <a:chExt cx="0" cy="0"/>
        </a:xfrm>
      </p:grpSpPr>
      <p:sp>
        <p:nvSpPr>
          <p:cNvPr id="7" name="Plassholder for bilde 11">
            <a:extLst>
              <a:ext uri="{FF2B5EF4-FFF2-40B4-BE49-F238E27FC236}">
                <a16:creationId xmlns:a16="http://schemas.microsoft.com/office/drawing/2014/main" id="{6978652E-66DF-E4FA-CF7C-F69D2D0B8AF5}"/>
              </a:ext>
            </a:extLst>
          </p:cNvPr>
          <p:cNvSpPr>
            <a:spLocks noGrp="1"/>
          </p:cNvSpPr>
          <p:nvPr>
            <p:ph type="pic" sz="quarter" idx="17"/>
          </p:nvPr>
        </p:nvSpPr>
        <p:spPr>
          <a:xfrm>
            <a:off x="0" y="1"/>
            <a:ext cx="6858000" cy="4285456"/>
          </a:xfrm>
          <a:prstGeom prst="rect">
            <a:avLst/>
          </a:prstGeom>
          <a:solidFill>
            <a:schemeClr val="bg1">
              <a:lumMod val="85000"/>
            </a:schemeClr>
          </a:solidFill>
        </p:spPr>
        <p:txBody>
          <a:bodyPr wrap="square">
            <a:noAutofit/>
          </a:bodyPr>
          <a:lstStyle>
            <a:lvl1pPr marL="0" indent="0" algn="ctr">
              <a:buNone/>
              <a:defRPr sz="1400"/>
            </a:lvl1pPr>
          </a:lstStyle>
          <a:p>
            <a:endParaRPr lang="en-GB" dirty="0"/>
          </a:p>
          <a:p>
            <a:endParaRPr lang="en-GB" dirty="0"/>
          </a:p>
          <a:p>
            <a:r>
              <a:rPr lang="en-GB" dirty="0" err="1"/>
              <a:t>Klikk</a:t>
            </a:r>
            <a:r>
              <a:rPr lang="en-GB" dirty="0"/>
              <a:t> </a:t>
            </a:r>
            <a:r>
              <a:rPr lang="en-GB" dirty="0" err="1"/>
              <a:t>på</a:t>
            </a:r>
            <a:r>
              <a:rPr lang="en-GB" dirty="0"/>
              <a:t> </a:t>
            </a:r>
            <a:r>
              <a:rPr lang="en-GB" dirty="0" err="1"/>
              <a:t>ikonene</a:t>
            </a:r>
            <a:r>
              <a:rPr lang="en-GB" dirty="0"/>
              <a:t> for </a:t>
            </a:r>
            <a:r>
              <a:rPr lang="en-GB" dirty="0" err="1"/>
              <a:t>å</a:t>
            </a:r>
            <a:r>
              <a:rPr lang="en-GB" dirty="0"/>
              <a:t> </a:t>
            </a:r>
            <a:r>
              <a:rPr lang="en-GB" dirty="0" err="1"/>
              <a:t>sette</a:t>
            </a:r>
            <a:r>
              <a:rPr lang="en-GB" dirty="0"/>
              <a:t> inn </a:t>
            </a:r>
            <a:r>
              <a:rPr lang="en-GB" dirty="0" err="1"/>
              <a:t>bilder</a:t>
            </a:r>
            <a:r>
              <a:rPr lang="en-GB" dirty="0"/>
              <a:t>.</a:t>
            </a:r>
            <a:endParaRPr lang="nb-NO" dirty="0"/>
          </a:p>
        </p:txBody>
      </p:sp>
      <p:sp>
        <p:nvSpPr>
          <p:cNvPr id="3" name="Plassholder for bilde 11">
            <a:extLst>
              <a:ext uri="{FF2B5EF4-FFF2-40B4-BE49-F238E27FC236}">
                <a16:creationId xmlns:a16="http://schemas.microsoft.com/office/drawing/2014/main" id="{EB4A1A92-7221-A9CD-12A9-CA9BE13CEA90}"/>
              </a:ext>
            </a:extLst>
          </p:cNvPr>
          <p:cNvSpPr>
            <a:spLocks noGrp="1"/>
          </p:cNvSpPr>
          <p:nvPr>
            <p:ph type="pic" sz="quarter" idx="18"/>
          </p:nvPr>
        </p:nvSpPr>
        <p:spPr>
          <a:xfrm>
            <a:off x="0" y="4286015"/>
            <a:ext cx="6858000" cy="4284898"/>
          </a:xfrm>
          <a:prstGeom prst="rect">
            <a:avLst/>
          </a:prstGeom>
          <a:solidFill>
            <a:schemeClr val="bg1">
              <a:lumMod val="85000"/>
            </a:schemeClr>
          </a:solidFill>
        </p:spPr>
        <p:txBody>
          <a:bodyPr wrap="square">
            <a:noAutofit/>
          </a:bodyPr>
          <a:lstStyle>
            <a:lvl1pPr marL="0" indent="0" algn="ctr">
              <a:buNone/>
              <a:defRPr sz="1801"/>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t>Click icon to add picture</a:t>
            </a:r>
            <a:endParaRPr lang="nb-NO" dirty="0"/>
          </a:p>
        </p:txBody>
      </p:sp>
      <p:sp>
        <p:nvSpPr>
          <p:cNvPr id="4" name="Plassholder for bilde 4">
            <a:extLst>
              <a:ext uri="{FF2B5EF4-FFF2-40B4-BE49-F238E27FC236}">
                <a16:creationId xmlns:a16="http://schemas.microsoft.com/office/drawing/2014/main" id="{370F7C1D-3817-206B-42CE-45C55EA47974}"/>
              </a:ext>
            </a:extLst>
          </p:cNvPr>
          <p:cNvSpPr>
            <a:spLocks noGrp="1"/>
          </p:cNvSpPr>
          <p:nvPr>
            <p:ph type="pic" sz="quarter" idx="32" hasCustomPrompt="1"/>
          </p:nvPr>
        </p:nvSpPr>
        <p:spPr>
          <a:xfrm>
            <a:off x="1989000" y="2821915"/>
            <a:ext cx="2880000" cy="2880000"/>
          </a:xfrm>
          <a:prstGeom prst="ellipse">
            <a:avLst/>
          </a:prstGeom>
          <a:solidFill>
            <a:schemeClr val="bg1"/>
          </a:solidFill>
        </p:spPr>
        <p:txBody>
          <a:bodyPr lIns="251999" tIns="251999" rIns="216000" bIns="108000"/>
          <a:lstStyle>
            <a:lvl1pPr marL="0" indent="0" algn="ctr">
              <a:buNone/>
              <a:defRPr sz="1600">
                <a:latin typeface="Nunito Sans Normal" pitchFamily="2" charset="77"/>
              </a:defRPr>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 fra vår ikonbank. </a:t>
            </a:r>
            <a:br>
              <a:rPr lang="nb-NO" dirty="0"/>
            </a:br>
            <a:r>
              <a:rPr lang="nb-NO" b="0" i="0" dirty="0">
                <a:solidFill>
                  <a:srgbClr val="000000"/>
                </a:solidFill>
                <a:effectLst/>
                <a:latin typeface="WordVisi_MSFontService"/>
              </a:rPr>
              <a:t>Se oppskrift til venstre for lysbildet.</a:t>
            </a:r>
            <a:endParaRPr lang="nb-NO" dirty="0"/>
          </a:p>
        </p:txBody>
      </p:sp>
      <p:sp>
        <p:nvSpPr>
          <p:cNvPr id="5" name="Text Placeholder 4">
            <a:extLst>
              <a:ext uri="{FF2B5EF4-FFF2-40B4-BE49-F238E27FC236}">
                <a16:creationId xmlns:a16="http://schemas.microsoft.com/office/drawing/2014/main" id="{9F5D095B-44A3-59D1-8C0B-43DA5CF21365}"/>
              </a:ext>
            </a:extLst>
          </p:cNvPr>
          <p:cNvSpPr>
            <a:spLocks noGrp="1"/>
          </p:cNvSpPr>
          <p:nvPr>
            <p:ph type="body" sz="quarter" idx="33"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10" name="Group 9">
            <a:extLst>
              <a:ext uri="{FF2B5EF4-FFF2-40B4-BE49-F238E27FC236}">
                <a16:creationId xmlns:a16="http://schemas.microsoft.com/office/drawing/2014/main" id="{6092F5E2-1866-EF43-D0B7-A764E0CD5811}"/>
              </a:ext>
            </a:extLst>
          </p:cNvPr>
          <p:cNvGrpSpPr/>
          <p:nvPr userDrawn="1"/>
        </p:nvGrpSpPr>
        <p:grpSpPr>
          <a:xfrm>
            <a:off x="7058884" y="8925"/>
            <a:ext cx="4535424" cy="8561987"/>
            <a:chOff x="7086600" y="8925"/>
            <a:chExt cx="4535424" cy="8561987"/>
          </a:xfrm>
        </p:grpSpPr>
        <p:sp>
          <p:nvSpPr>
            <p:cNvPr id="12" name="TextBox 11">
              <a:extLst>
                <a:ext uri="{FF2B5EF4-FFF2-40B4-BE49-F238E27FC236}">
                  <a16:creationId xmlns:a16="http://schemas.microsoft.com/office/drawing/2014/main" id="{B8DDA774-4E0D-0293-46DF-A98BD030647E}"/>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3" name="TextBox 12">
              <a:extLst>
                <a:ext uri="{FF2B5EF4-FFF2-40B4-BE49-F238E27FC236}">
                  <a16:creationId xmlns:a16="http://schemas.microsoft.com/office/drawing/2014/main" id="{2482996F-0738-A4BF-5714-6539B191A8B2}"/>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4" name="TextBox 13">
              <a:extLst>
                <a:ext uri="{FF2B5EF4-FFF2-40B4-BE49-F238E27FC236}">
                  <a16:creationId xmlns:a16="http://schemas.microsoft.com/office/drawing/2014/main" id="{4387A615-B930-4C7D-8D0B-623B0F422FAF}"/>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5" name="Picture Placeholder 11">
            <a:extLst>
              <a:ext uri="{FF2B5EF4-FFF2-40B4-BE49-F238E27FC236}">
                <a16:creationId xmlns:a16="http://schemas.microsoft.com/office/drawing/2014/main" id="{B350CF32-1066-2CB7-ACF8-92B493A4D3D5}"/>
              </a:ext>
            </a:extLst>
          </p:cNvPr>
          <p:cNvSpPr>
            <a:spLocks noGrp="1"/>
          </p:cNvSpPr>
          <p:nvPr>
            <p:ph type="pic" sz="quarter" idx="34"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6" name="Picture Placeholder 11">
            <a:extLst>
              <a:ext uri="{FF2B5EF4-FFF2-40B4-BE49-F238E27FC236}">
                <a16:creationId xmlns:a16="http://schemas.microsoft.com/office/drawing/2014/main" id="{3C6E70D1-26AD-7826-C5F7-1DF94A397367}"/>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grpSp>
        <p:nvGrpSpPr>
          <p:cNvPr id="2" name="Group 2">
            <a:extLst>
              <a:ext uri="{FF2B5EF4-FFF2-40B4-BE49-F238E27FC236}">
                <a16:creationId xmlns:a16="http://schemas.microsoft.com/office/drawing/2014/main" id="{D511BBCC-59BF-4331-BCD1-AC677D69F79D}"/>
              </a:ext>
            </a:extLst>
          </p:cNvPr>
          <p:cNvGrpSpPr/>
          <p:nvPr userDrawn="1"/>
        </p:nvGrpSpPr>
        <p:grpSpPr>
          <a:xfrm>
            <a:off x="-6040635" y="-14447"/>
            <a:ext cx="5527873" cy="8570913"/>
            <a:chOff x="7031680" y="633018"/>
            <a:chExt cx="5527873" cy="8570913"/>
          </a:xfrm>
        </p:grpSpPr>
        <p:sp>
          <p:nvSpPr>
            <p:cNvPr id="8" name="Rectangle 5">
              <a:extLst>
                <a:ext uri="{FF2B5EF4-FFF2-40B4-BE49-F238E27FC236}">
                  <a16:creationId xmlns:a16="http://schemas.microsoft.com/office/drawing/2014/main" id="{704C8E2D-A497-5F6C-D8D9-BD21A7DCA119}"/>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17" name="TekstSylinder 4">
              <a:extLst>
                <a:ext uri="{FF2B5EF4-FFF2-40B4-BE49-F238E27FC236}">
                  <a16:creationId xmlns:a16="http://schemas.microsoft.com/office/drawing/2014/main" id="{E9B4EA62-AFD0-EDB8-7B2B-A586800FA92D}"/>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18" name="Picture 1">
              <a:extLst>
                <a:ext uri="{FF2B5EF4-FFF2-40B4-BE49-F238E27FC236}">
                  <a16:creationId xmlns:a16="http://schemas.microsoft.com/office/drawing/2014/main" id="{B43817FB-F19F-1CD3-CCDC-20E4E26FD530}"/>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3349838934"/>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kst + bilde halv og ikon">
    <p:spTree>
      <p:nvGrpSpPr>
        <p:cNvPr id="1" name=""/>
        <p:cNvGrpSpPr/>
        <p:nvPr/>
      </p:nvGrpSpPr>
      <p:grpSpPr>
        <a:xfrm>
          <a:off x="0" y="0"/>
          <a:ext cx="0" cy="0"/>
          <a:chOff x="0" y="0"/>
          <a:chExt cx="0" cy="0"/>
        </a:xfrm>
      </p:grpSpPr>
      <p:sp>
        <p:nvSpPr>
          <p:cNvPr id="9" name="Tittel 4">
            <a:extLst>
              <a:ext uri="{FF2B5EF4-FFF2-40B4-BE49-F238E27FC236}">
                <a16:creationId xmlns:a16="http://schemas.microsoft.com/office/drawing/2014/main" id="{D0549CB6-79B6-EC8E-EC27-223CBE431E03}"/>
              </a:ext>
            </a:extLst>
          </p:cNvPr>
          <p:cNvSpPr>
            <a:spLocks noGrp="1"/>
          </p:cNvSpPr>
          <p:nvPr>
            <p:ph type="title" hasCustomPrompt="1"/>
          </p:nvPr>
        </p:nvSpPr>
        <p:spPr>
          <a:xfrm>
            <a:off x="0" y="4314361"/>
            <a:ext cx="6858000" cy="3782312"/>
          </a:xfrm>
        </p:spPr>
        <p:txBody>
          <a:bodyPr lIns="540000" tIns="540000" rIns="540000" bIns="270000" anchor="ctr" anchorCtr="0">
            <a:noAutofit/>
          </a:bodyPr>
          <a:lstStyle>
            <a:lvl1pPr>
              <a:lnSpc>
                <a:spcPct val="100000"/>
              </a:lnSpc>
              <a:spcAft>
                <a:spcPts val="200"/>
              </a:spcAft>
              <a:defRPr sz="3200"/>
            </a:lvl1pPr>
          </a:lstStyle>
          <a:p>
            <a:r>
              <a:rPr lang="nb-NO" dirty="0"/>
              <a:t>Medium tekst 32 </a:t>
            </a:r>
            <a:r>
              <a:rPr lang="nb-NO" dirty="0" err="1"/>
              <a:t>pt</a:t>
            </a:r>
            <a:r>
              <a:rPr lang="nb-NO" dirty="0"/>
              <a:t> fet på lys farget bakgrunn.</a:t>
            </a:r>
          </a:p>
        </p:txBody>
      </p:sp>
      <p:sp>
        <p:nvSpPr>
          <p:cNvPr id="8" name="Plassholder for bilde 11">
            <a:extLst>
              <a:ext uri="{FF2B5EF4-FFF2-40B4-BE49-F238E27FC236}">
                <a16:creationId xmlns:a16="http://schemas.microsoft.com/office/drawing/2014/main" id="{86D10D41-8134-8ADF-305D-DD2D6D1897E7}"/>
              </a:ext>
            </a:extLst>
          </p:cNvPr>
          <p:cNvSpPr>
            <a:spLocks noGrp="1"/>
          </p:cNvSpPr>
          <p:nvPr>
            <p:ph type="pic" sz="quarter" idx="16"/>
          </p:nvPr>
        </p:nvSpPr>
        <p:spPr>
          <a:xfrm>
            <a:off x="-2517" y="0"/>
            <a:ext cx="6858000" cy="4285457"/>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4" name="Text Placeholder 4">
            <a:extLst>
              <a:ext uri="{FF2B5EF4-FFF2-40B4-BE49-F238E27FC236}">
                <a16:creationId xmlns:a16="http://schemas.microsoft.com/office/drawing/2014/main" id="{F855FA57-E5F2-4834-D581-42A224CFEE39}"/>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2" name="Plassholder for bilde 4">
            <a:extLst>
              <a:ext uri="{FF2B5EF4-FFF2-40B4-BE49-F238E27FC236}">
                <a16:creationId xmlns:a16="http://schemas.microsoft.com/office/drawing/2014/main" id="{E4BE7E53-81AC-008E-9B8E-D495E56A6B20}"/>
              </a:ext>
            </a:extLst>
          </p:cNvPr>
          <p:cNvSpPr>
            <a:spLocks noGrp="1" noChangeAspect="1"/>
          </p:cNvSpPr>
          <p:nvPr>
            <p:ph type="pic" sz="quarter" idx="32" hasCustomPrompt="1"/>
          </p:nvPr>
        </p:nvSpPr>
        <p:spPr>
          <a:xfrm>
            <a:off x="4031540" y="1971758"/>
            <a:ext cx="2313698" cy="2313698"/>
          </a:xfrm>
          <a:prstGeom prst="ellipse">
            <a:avLst/>
          </a:prstGeom>
          <a:solidFill>
            <a:schemeClr val="bg1"/>
          </a:solidFill>
        </p:spPr>
        <p:txBody>
          <a:bodyPr lIns="251999" tIns="251999" rIns="216000" bIns="108000"/>
          <a:lstStyle>
            <a:lvl1pPr marL="0" indent="0" algn="ctr">
              <a:buNone/>
              <a:defRPr sz="1800"/>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 fra vår ikonbank. </a:t>
            </a:r>
            <a:br>
              <a:rPr lang="nb-NO" dirty="0"/>
            </a:br>
            <a:r>
              <a:rPr lang="nb-NO" b="0" i="0" dirty="0">
                <a:solidFill>
                  <a:srgbClr val="000000"/>
                </a:solidFill>
                <a:effectLst/>
                <a:latin typeface="WordVisi_MSFontService"/>
              </a:rPr>
              <a:t>Se oppskrift til venstre for lysbildet.</a:t>
            </a:r>
            <a:endParaRPr lang="nb-NO" dirty="0"/>
          </a:p>
        </p:txBody>
      </p:sp>
      <p:grpSp>
        <p:nvGrpSpPr>
          <p:cNvPr id="11" name="Group 10">
            <a:extLst>
              <a:ext uri="{FF2B5EF4-FFF2-40B4-BE49-F238E27FC236}">
                <a16:creationId xmlns:a16="http://schemas.microsoft.com/office/drawing/2014/main" id="{3FB7FCFA-F64E-1127-640C-3594154DC8EE}"/>
              </a:ext>
            </a:extLst>
          </p:cNvPr>
          <p:cNvGrpSpPr/>
          <p:nvPr userDrawn="1"/>
        </p:nvGrpSpPr>
        <p:grpSpPr>
          <a:xfrm>
            <a:off x="7080510" y="8925"/>
            <a:ext cx="4535424" cy="8561987"/>
            <a:chOff x="7086600" y="8925"/>
            <a:chExt cx="4535424" cy="8561987"/>
          </a:xfrm>
        </p:grpSpPr>
        <p:sp>
          <p:nvSpPr>
            <p:cNvPr id="12" name="TextBox 11">
              <a:extLst>
                <a:ext uri="{FF2B5EF4-FFF2-40B4-BE49-F238E27FC236}">
                  <a16:creationId xmlns:a16="http://schemas.microsoft.com/office/drawing/2014/main" id="{4DDB6746-7AF6-8036-B697-1A84A720F569}"/>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3" name="TextBox 12">
              <a:extLst>
                <a:ext uri="{FF2B5EF4-FFF2-40B4-BE49-F238E27FC236}">
                  <a16:creationId xmlns:a16="http://schemas.microsoft.com/office/drawing/2014/main" id="{D391CA99-A69B-4F20-3448-C13F5F317D96}"/>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4" name="TextBox 13">
              <a:extLst>
                <a:ext uri="{FF2B5EF4-FFF2-40B4-BE49-F238E27FC236}">
                  <a16:creationId xmlns:a16="http://schemas.microsoft.com/office/drawing/2014/main" id="{58422930-395E-5167-6037-7737FB08F08B}"/>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5" name="Picture Placeholder 11">
            <a:extLst>
              <a:ext uri="{FF2B5EF4-FFF2-40B4-BE49-F238E27FC236}">
                <a16:creationId xmlns:a16="http://schemas.microsoft.com/office/drawing/2014/main" id="{AB1E7AEB-BDC6-58BB-FBCF-B945F4D49096}"/>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6" name="Picture Placeholder 11">
            <a:extLst>
              <a:ext uri="{FF2B5EF4-FFF2-40B4-BE49-F238E27FC236}">
                <a16:creationId xmlns:a16="http://schemas.microsoft.com/office/drawing/2014/main" id="{FE898446-73F2-05B2-C84D-2DA7B730E813}"/>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grpSp>
        <p:nvGrpSpPr>
          <p:cNvPr id="7" name="Group 2">
            <a:extLst>
              <a:ext uri="{FF2B5EF4-FFF2-40B4-BE49-F238E27FC236}">
                <a16:creationId xmlns:a16="http://schemas.microsoft.com/office/drawing/2014/main" id="{42508446-2468-4A61-964A-2FD0DEA97101}"/>
              </a:ext>
            </a:extLst>
          </p:cNvPr>
          <p:cNvGrpSpPr/>
          <p:nvPr userDrawn="1"/>
        </p:nvGrpSpPr>
        <p:grpSpPr>
          <a:xfrm>
            <a:off x="-6040635" y="-14447"/>
            <a:ext cx="5527873" cy="8570913"/>
            <a:chOff x="7031680" y="633018"/>
            <a:chExt cx="5527873" cy="8570913"/>
          </a:xfrm>
        </p:grpSpPr>
        <p:sp>
          <p:nvSpPr>
            <p:cNvPr id="10" name="Rectangle 5">
              <a:extLst>
                <a:ext uri="{FF2B5EF4-FFF2-40B4-BE49-F238E27FC236}">
                  <a16:creationId xmlns:a16="http://schemas.microsoft.com/office/drawing/2014/main" id="{47CB46FF-B9D8-2FFB-63F2-69338D62EF21}"/>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17" name="TekstSylinder 4">
              <a:extLst>
                <a:ext uri="{FF2B5EF4-FFF2-40B4-BE49-F238E27FC236}">
                  <a16:creationId xmlns:a16="http://schemas.microsoft.com/office/drawing/2014/main" id="{8840C49B-6455-C991-9AEF-83E99A5FE665}"/>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18" name="Picture 1">
              <a:extLst>
                <a:ext uri="{FF2B5EF4-FFF2-40B4-BE49-F238E27FC236}">
                  <a16:creationId xmlns:a16="http://schemas.microsoft.com/office/drawing/2014/main" id="{26C73864-C09C-8F0D-BB0E-07AB181BA06B}"/>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1570862622"/>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Ikon">
    <p:spTree>
      <p:nvGrpSpPr>
        <p:cNvPr id="1" name=""/>
        <p:cNvGrpSpPr/>
        <p:nvPr/>
      </p:nvGrpSpPr>
      <p:grpSpPr>
        <a:xfrm>
          <a:off x="0" y="0"/>
          <a:ext cx="0" cy="0"/>
          <a:chOff x="0" y="0"/>
          <a:chExt cx="0" cy="0"/>
        </a:xfrm>
      </p:grpSpPr>
      <p:sp>
        <p:nvSpPr>
          <p:cNvPr id="9" name="Plassholder for bilde 4">
            <a:extLst>
              <a:ext uri="{FF2B5EF4-FFF2-40B4-BE49-F238E27FC236}">
                <a16:creationId xmlns:a16="http://schemas.microsoft.com/office/drawing/2014/main" id="{63FA54D4-93DF-1A9D-0CC4-5616E8000F73}"/>
              </a:ext>
            </a:extLst>
          </p:cNvPr>
          <p:cNvSpPr>
            <a:spLocks noGrp="1"/>
          </p:cNvSpPr>
          <p:nvPr>
            <p:ph type="pic" sz="quarter" idx="32" hasCustomPrompt="1"/>
          </p:nvPr>
        </p:nvSpPr>
        <p:spPr>
          <a:xfrm>
            <a:off x="531000" y="1388250"/>
            <a:ext cx="5796000" cy="5796000"/>
          </a:xfrm>
          <a:prstGeom prst="ellipse">
            <a:avLst/>
          </a:prstGeom>
          <a:solidFill>
            <a:schemeClr val="bg1"/>
          </a:solidFill>
        </p:spPr>
        <p:txBody>
          <a:bodyPr lIns="251999" tIns="251999" rIns="216000" bIns="108000"/>
          <a:lstStyle>
            <a:lvl1pPr marL="0" indent="0" algn="ctr">
              <a:buNone/>
              <a:defRPr sz="1800"/>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a:t>
            </a:r>
            <a:br>
              <a:rPr lang="nb-NO" dirty="0"/>
            </a:br>
            <a:r>
              <a:rPr lang="nb-NO" dirty="0"/>
              <a:t> fra vår ikonbank. </a:t>
            </a:r>
            <a:br>
              <a:rPr lang="nb-NO" dirty="0"/>
            </a:br>
            <a:r>
              <a:rPr lang="nb-NO" b="0" i="0" dirty="0">
                <a:solidFill>
                  <a:srgbClr val="000000"/>
                </a:solidFill>
                <a:effectLst/>
                <a:latin typeface="WordVisi_MSFontService"/>
              </a:rPr>
              <a:t>Se oppskrift til venstre for lysbildet.</a:t>
            </a:r>
            <a:endParaRPr lang="nb-NO" dirty="0"/>
          </a:p>
        </p:txBody>
      </p:sp>
      <p:grpSp>
        <p:nvGrpSpPr>
          <p:cNvPr id="2" name="Group 2">
            <a:extLst>
              <a:ext uri="{FF2B5EF4-FFF2-40B4-BE49-F238E27FC236}">
                <a16:creationId xmlns:a16="http://schemas.microsoft.com/office/drawing/2014/main" id="{737DF62C-B6E0-24F1-19D5-352D73C4B4BE}"/>
              </a:ext>
            </a:extLst>
          </p:cNvPr>
          <p:cNvGrpSpPr/>
          <p:nvPr userDrawn="1"/>
        </p:nvGrpSpPr>
        <p:grpSpPr>
          <a:xfrm>
            <a:off x="-6040635" y="-14447"/>
            <a:ext cx="5527873" cy="8570913"/>
            <a:chOff x="7031680" y="633018"/>
            <a:chExt cx="5527873" cy="8570913"/>
          </a:xfrm>
        </p:grpSpPr>
        <p:sp>
          <p:nvSpPr>
            <p:cNvPr id="5" name="Rectangle 5">
              <a:extLst>
                <a:ext uri="{FF2B5EF4-FFF2-40B4-BE49-F238E27FC236}">
                  <a16:creationId xmlns:a16="http://schemas.microsoft.com/office/drawing/2014/main" id="{D6352726-7A74-DF1C-5564-31B37845E46C}"/>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7" name="TekstSylinder 4">
              <a:extLst>
                <a:ext uri="{FF2B5EF4-FFF2-40B4-BE49-F238E27FC236}">
                  <a16:creationId xmlns:a16="http://schemas.microsoft.com/office/drawing/2014/main" id="{715DC37E-0EC2-185B-D680-A7FAAFB7EDE8}"/>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8" name="Picture 1">
              <a:extLst>
                <a:ext uri="{FF2B5EF4-FFF2-40B4-BE49-F238E27FC236}">
                  <a16:creationId xmlns:a16="http://schemas.microsoft.com/office/drawing/2014/main" id="{CBC4F4AE-7B0A-53FF-6C66-8A10D06EA9A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1694903735"/>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kon + tekst">
    <p:spTree>
      <p:nvGrpSpPr>
        <p:cNvPr id="1" name=""/>
        <p:cNvGrpSpPr/>
        <p:nvPr/>
      </p:nvGrpSpPr>
      <p:grpSpPr>
        <a:xfrm>
          <a:off x="0" y="0"/>
          <a:ext cx="0" cy="0"/>
          <a:chOff x="0" y="0"/>
          <a:chExt cx="0" cy="0"/>
        </a:xfrm>
      </p:grpSpPr>
      <p:sp>
        <p:nvSpPr>
          <p:cNvPr id="9" name="Plassholder for bilde 4">
            <a:extLst>
              <a:ext uri="{FF2B5EF4-FFF2-40B4-BE49-F238E27FC236}">
                <a16:creationId xmlns:a16="http://schemas.microsoft.com/office/drawing/2014/main" id="{63FA54D4-93DF-1A9D-0CC4-5616E8000F73}"/>
              </a:ext>
            </a:extLst>
          </p:cNvPr>
          <p:cNvSpPr>
            <a:spLocks noGrp="1" noChangeAspect="1"/>
          </p:cNvSpPr>
          <p:nvPr>
            <p:ph type="pic" sz="quarter" idx="32" hasCustomPrompt="1"/>
          </p:nvPr>
        </p:nvSpPr>
        <p:spPr>
          <a:xfrm>
            <a:off x="1614986" y="1407158"/>
            <a:ext cx="3628029" cy="3628029"/>
          </a:xfrm>
          <a:prstGeom prst="ellipse">
            <a:avLst/>
          </a:prstGeom>
          <a:solidFill>
            <a:schemeClr val="bg1"/>
          </a:solidFill>
        </p:spPr>
        <p:txBody>
          <a:bodyPr lIns="251999" tIns="251999" rIns="216000" bIns="108000"/>
          <a:lstStyle>
            <a:lvl1pPr marL="0" indent="0" algn="ctr">
              <a:buNone/>
              <a:defRPr sz="1800"/>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 fra vår ikonbank. </a:t>
            </a:r>
            <a:br>
              <a:rPr lang="nb-NO" dirty="0"/>
            </a:br>
            <a:r>
              <a:rPr lang="nb-NO" b="0" i="0" dirty="0">
                <a:solidFill>
                  <a:srgbClr val="000000"/>
                </a:solidFill>
                <a:effectLst/>
                <a:latin typeface="WordVisi_MSFontService"/>
              </a:rPr>
              <a:t>Se oppskrift til venstre for lysbildet.</a:t>
            </a:r>
            <a:endParaRPr lang="nb-NO" dirty="0"/>
          </a:p>
        </p:txBody>
      </p:sp>
      <p:sp>
        <p:nvSpPr>
          <p:cNvPr id="2" name="Tittel 4">
            <a:extLst>
              <a:ext uri="{FF2B5EF4-FFF2-40B4-BE49-F238E27FC236}">
                <a16:creationId xmlns:a16="http://schemas.microsoft.com/office/drawing/2014/main" id="{19BFE0E0-091B-0802-8B05-BF32EAF1331B}"/>
              </a:ext>
            </a:extLst>
          </p:cNvPr>
          <p:cNvSpPr>
            <a:spLocks noGrp="1"/>
          </p:cNvSpPr>
          <p:nvPr>
            <p:ph type="title" hasCustomPrompt="1"/>
          </p:nvPr>
        </p:nvSpPr>
        <p:spPr>
          <a:xfrm>
            <a:off x="0" y="5043896"/>
            <a:ext cx="6858000" cy="1922998"/>
          </a:xfrm>
        </p:spPr>
        <p:txBody>
          <a:bodyPr lIns="1080000" tIns="720000" rIns="1080000" bIns="270000" anchor="t" anchorCtr="0">
            <a:spAutoFit/>
          </a:bodyPr>
          <a:lstStyle>
            <a:lvl1pPr algn="ctr">
              <a:lnSpc>
                <a:spcPct val="100000"/>
              </a:lnSpc>
              <a:spcAft>
                <a:spcPts val="200"/>
              </a:spcAft>
              <a:defRPr sz="3000"/>
            </a:lvl1pPr>
          </a:lstStyle>
          <a:p>
            <a:r>
              <a:rPr lang="nb-NO" dirty="0"/>
              <a:t>Kort, 30 </a:t>
            </a:r>
            <a:r>
              <a:rPr lang="nb-NO" dirty="0" err="1"/>
              <a:t>pt</a:t>
            </a:r>
            <a:r>
              <a:rPr lang="nb-NO" dirty="0"/>
              <a:t> fet tekst </a:t>
            </a:r>
            <a:br>
              <a:rPr lang="nb-NO" dirty="0"/>
            </a:br>
            <a:r>
              <a:rPr lang="nb-NO" dirty="0"/>
              <a:t>midtstilt under et ikon</a:t>
            </a:r>
          </a:p>
        </p:txBody>
      </p:sp>
      <p:grpSp>
        <p:nvGrpSpPr>
          <p:cNvPr id="4" name="Group 2">
            <a:extLst>
              <a:ext uri="{FF2B5EF4-FFF2-40B4-BE49-F238E27FC236}">
                <a16:creationId xmlns:a16="http://schemas.microsoft.com/office/drawing/2014/main" id="{8565ABAC-91F9-4A06-E119-6DB4254D9DDE}"/>
              </a:ext>
            </a:extLst>
          </p:cNvPr>
          <p:cNvGrpSpPr/>
          <p:nvPr userDrawn="1"/>
        </p:nvGrpSpPr>
        <p:grpSpPr>
          <a:xfrm>
            <a:off x="-6040635" y="-14447"/>
            <a:ext cx="5527873" cy="8570913"/>
            <a:chOff x="7031680" y="633018"/>
            <a:chExt cx="5527873" cy="8570913"/>
          </a:xfrm>
        </p:grpSpPr>
        <p:sp>
          <p:nvSpPr>
            <p:cNvPr id="5" name="Rectangle 5">
              <a:extLst>
                <a:ext uri="{FF2B5EF4-FFF2-40B4-BE49-F238E27FC236}">
                  <a16:creationId xmlns:a16="http://schemas.microsoft.com/office/drawing/2014/main" id="{80CD6016-0157-BF19-51B6-8E7F158420EE}"/>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8" name="TekstSylinder 4">
              <a:extLst>
                <a:ext uri="{FF2B5EF4-FFF2-40B4-BE49-F238E27FC236}">
                  <a16:creationId xmlns:a16="http://schemas.microsoft.com/office/drawing/2014/main" id="{68D0EFCA-0772-3BA8-7C18-A83BDDFF187B}"/>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10" name="Picture 1">
              <a:extLst>
                <a:ext uri="{FF2B5EF4-FFF2-40B4-BE49-F238E27FC236}">
                  <a16:creationId xmlns:a16="http://schemas.microsoft.com/office/drawing/2014/main" id="{0CAF7582-C507-E1A9-13ED-31A25B0D547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3155187385"/>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tat">
    <p:bg>
      <p:bgPr>
        <a:solidFill>
          <a:srgbClr val="BC7726">
            <a:alpha val="20000"/>
          </a:srgbClr>
        </a:solidFill>
        <a:effectLst/>
      </p:bgPr>
    </p:bg>
    <p:spTree>
      <p:nvGrpSpPr>
        <p:cNvPr id="1" name=""/>
        <p:cNvGrpSpPr/>
        <p:nvPr/>
      </p:nvGrpSpPr>
      <p:grpSpPr>
        <a:xfrm>
          <a:off x="0" y="0"/>
          <a:ext cx="0" cy="0"/>
          <a:chOff x="0" y="0"/>
          <a:chExt cx="0" cy="0"/>
        </a:xfrm>
      </p:grpSpPr>
      <p:pic>
        <p:nvPicPr>
          <p:cNvPr id="11" name="Grafikk 11" descr="Sitattegn">
            <a:extLst>
              <a:ext uri="{FF2B5EF4-FFF2-40B4-BE49-F238E27FC236}">
                <a16:creationId xmlns:a16="http://schemas.microsoft.com/office/drawing/2014/main" id="{54E45CF3-B4B5-F82F-D3AE-B3AAD3BAF4A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2763" y="2602779"/>
            <a:ext cx="476278" cy="360000"/>
          </a:xfrm>
          <a:prstGeom prst="rect">
            <a:avLst/>
          </a:prstGeom>
        </p:spPr>
      </p:pic>
      <p:sp>
        <p:nvSpPr>
          <p:cNvPr id="3" name="Tittel 4">
            <a:extLst>
              <a:ext uri="{FF2B5EF4-FFF2-40B4-BE49-F238E27FC236}">
                <a16:creationId xmlns:a16="http://schemas.microsoft.com/office/drawing/2014/main" id="{C87B3F9D-C4FA-ECA0-2E40-A762BE114F86}"/>
              </a:ext>
            </a:extLst>
          </p:cNvPr>
          <p:cNvSpPr>
            <a:spLocks noGrp="1"/>
          </p:cNvSpPr>
          <p:nvPr>
            <p:ph type="title" hasCustomPrompt="1"/>
          </p:nvPr>
        </p:nvSpPr>
        <p:spPr>
          <a:xfrm>
            <a:off x="0" y="2528046"/>
            <a:ext cx="6857999" cy="1257522"/>
          </a:xfrm>
        </p:spPr>
        <p:txBody>
          <a:bodyPr wrap="square" lIns="1260000" tIns="0" rIns="900000" bIns="270000" anchor="t" anchorCtr="0">
            <a:spAutoFit/>
          </a:bodyPr>
          <a:lstStyle>
            <a:lvl1pPr>
              <a:lnSpc>
                <a:spcPct val="100000"/>
              </a:lnSpc>
              <a:spcAft>
                <a:spcPts val="400"/>
              </a:spcAft>
              <a:defRPr sz="3200" b="1"/>
            </a:lvl1pPr>
          </a:lstStyle>
          <a:p>
            <a:r>
              <a:rPr lang="nb-NO" dirty="0"/>
              <a:t>Sitat 32 </a:t>
            </a:r>
            <a:r>
              <a:rPr lang="nb-NO" dirty="0" err="1"/>
              <a:t>pt</a:t>
            </a:r>
            <a:r>
              <a:rPr lang="nb-NO" dirty="0"/>
              <a:t> fet på lys farget bakgrunn</a:t>
            </a:r>
          </a:p>
        </p:txBody>
      </p:sp>
      <p:pic>
        <p:nvPicPr>
          <p:cNvPr id="2" name="Graphic 1">
            <a:extLst>
              <a:ext uri="{FF2B5EF4-FFF2-40B4-BE49-F238E27FC236}">
                <a16:creationId xmlns:a16="http://schemas.microsoft.com/office/drawing/2014/main" id="{A2C53220-ECA3-177A-1506-B771148F522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685937" y="504825"/>
            <a:ext cx="670787" cy="763952"/>
          </a:xfrm>
          <a:prstGeom prst="rect">
            <a:avLst/>
          </a:prstGeom>
        </p:spPr>
      </p:pic>
      <p:sp>
        <p:nvSpPr>
          <p:cNvPr id="4" name="Plassholder for tekst 3">
            <a:extLst>
              <a:ext uri="{FF2B5EF4-FFF2-40B4-BE49-F238E27FC236}">
                <a16:creationId xmlns:a16="http://schemas.microsoft.com/office/drawing/2014/main" id="{B7F6A905-5A07-CA06-67B2-3991106661AA}"/>
              </a:ext>
            </a:extLst>
          </p:cNvPr>
          <p:cNvSpPr>
            <a:spLocks noGrp="1"/>
          </p:cNvSpPr>
          <p:nvPr>
            <p:ph type="body" sz="quarter" idx="23" hasCustomPrompt="1"/>
          </p:nvPr>
        </p:nvSpPr>
        <p:spPr>
          <a:xfrm>
            <a:off x="0" y="7327021"/>
            <a:ext cx="6858000" cy="400774"/>
          </a:xfrm>
        </p:spPr>
        <p:txBody>
          <a:bodyPr wrap="square" lIns="1620000" tIns="180000" rIns="540000" bIns="180000" anchor="ctr" anchorCtr="0">
            <a:noAutofit/>
          </a:bodyPr>
          <a:lstStyle>
            <a:lvl1pPr marL="0" indent="0" algn="r">
              <a:spcAft>
                <a:spcPts val="0"/>
              </a:spcAft>
              <a:buNone/>
              <a:defRPr sz="2000" b="1">
                <a:latin typeface="Nunito" pitchFamily="2" charset="77"/>
              </a:defRPr>
            </a:lvl1pPr>
          </a:lstStyle>
          <a:p>
            <a:pPr lvl="0"/>
            <a:r>
              <a:rPr lang="nb-NO" dirty="0"/>
              <a:t>Navn </a:t>
            </a:r>
            <a:r>
              <a:rPr lang="nb-NO" dirty="0" err="1"/>
              <a:t>Navnesen</a:t>
            </a:r>
            <a:r>
              <a:rPr lang="nb-NO" dirty="0"/>
              <a:t> 20 </a:t>
            </a:r>
            <a:r>
              <a:rPr lang="nb-NO" dirty="0" err="1"/>
              <a:t>pt</a:t>
            </a:r>
            <a:r>
              <a:rPr lang="nb-NO" dirty="0"/>
              <a:t> fet</a:t>
            </a:r>
          </a:p>
        </p:txBody>
      </p:sp>
      <p:sp>
        <p:nvSpPr>
          <p:cNvPr id="6" name="Plassholder for tekst 3">
            <a:extLst>
              <a:ext uri="{FF2B5EF4-FFF2-40B4-BE49-F238E27FC236}">
                <a16:creationId xmlns:a16="http://schemas.microsoft.com/office/drawing/2014/main" id="{7220EFFC-8495-BBA3-3BB9-0A9F63707A95}"/>
              </a:ext>
            </a:extLst>
          </p:cNvPr>
          <p:cNvSpPr>
            <a:spLocks noGrp="1"/>
          </p:cNvSpPr>
          <p:nvPr>
            <p:ph type="body" sz="quarter" idx="24" hasCustomPrompt="1"/>
          </p:nvPr>
        </p:nvSpPr>
        <p:spPr>
          <a:xfrm>
            <a:off x="0" y="7681495"/>
            <a:ext cx="6858000" cy="377806"/>
          </a:xfrm>
        </p:spPr>
        <p:txBody>
          <a:bodyPr wrap="square" lIns="1620000" tIns="180000" rIns="540000" bIns="180000" anchor="ctr" anchorCtr="0">
            <a:noAutofit/>
          </a:bodyPr>
          <a:lstStyle>
            <a:lvl1pPr marL="0" indent="0" algn="r">
              <a:spcAft>
                <a:spcPts val="0"/>
              </a:spcAft>
              <a:buNone/>
              <a:defRPr sz="2000" b="0">
                <a:latin typeface="Nunito" pitchFamily="2" charset="77"/>
              </a:defRPr>
            </a:lvl1pPr>
          </a:lstStyle>
          <a:p>
            <a:pPr lvl="0"/>
            <a:r>
              <a:rPr lang="nb-NO" dirty="0"/>
              <a:t>Stilling 20 </a:t>
            </a:r>
            <a:r>
              <a:rPr lang="nb-NO" dirty="0" err="1"/>
              <a:t>pt</a:t>
            </a:r>
            <a:r>
              <a:rPr lang="nb-NO" dirty="0"/>
              <a:t> normal</a:t>
            </a:r>
          </a:p>
        </p:txBody>
      </p:sp>
    </p:spTree>
    <p:extLst>
      <p:ext uri="{BB962C8B-B14F-4D97-AF65-F5344CB8AC3E}">
        <p14:creationId xmlns:p14="http://schemas.microsoft.com/office/powerpoint/2010/main" val="1405009591"/>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tat med bilde halv side">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p:cNvSpPr>
          <p:nvPr>
            <p:ph type="pic" sz="quarter" idx="16"/>
          </p:nvPr>
        </p:nvSpPr>
        <p:spPr>
          <a:xfrm>
            <a:off x="0" y="0"/>
            <a:ext cx="6858000" cy="4285457"/>
          </a:xfrm>
          <a:prstGeom prst="rect">
            <a:avLst/>
          </a:prstGeom>
          <a:solidFill>
            <a:schemeClr val="bg1">
              <a:lumMod val="85000"/>
            </a:schemeClr>
          </a:solidFill>
        </p:spPr>
        <p:txBody>
          <a:bodyPr wrap="square">
            <a:noAutofit/>
          </a:bodyPr>
          <a:lstStyle>
            <a:lvl1pPr marL="0" indent="0" algn="ctr">
              <a:buNone/>
              <a:defRPr sz="1801"/>
            </a:lvl1pPr>
          </a:lstStyle>
          <a:p>
            <a:endParaRPr lang="en-GB" dirty="0"/>
          </a:p>
          <a:p>
            <a:endParaRPr lang="en-GB" dirty="0"/>
          </a:p>
          <a:p>
            <a:pPr marL="0" marR="0" lvl="0" indent="0" algn="ctr" defTabSz="914411" rtl="0" eaLnBrk="1" fontAlgn="auto" latinLnBrk="0" hangingPunct="1">
              <a:lnSpc>
                <a:spcPct val="100000"/>
              </a:lnSpc>
              <a:spcBef>
                <a:spcPts val="0"/>
              </a:spcBef>
              <a:spcAft>
                <a:spcPts val="600"/>
              </a:spcAft>
              <a:buClrTx/>
              <a:buSzTx/>
              <a:buFont typeface="Arial" panose="020B0604020202020204" pitchFamily="34" charset="0"/>
              <a:buNone/>
              <a:tabLst/>
              <a:defRPr/>
            </a:pPr>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a:p>
            <a:endParaRPr lang="en-GB" dirty="0"/>
          </a:p>
        </p:txBody>
      </p:sp>
      <p:sp>
        <p:nvSpPr>
          <p:cNvPr id="11" name="Tittel 4">
            <a:extLst>
              <a:ext uri="{FF2B5EF4-FFF2-40B4-BE49-F238E27FC236}">
                <a16:creationId xmlns:a16="http://schemas.microsoft.com/office/drawing/2014/main" id="{DFD4FBE6-F419-9F1E-4BA1-0D27BE5A86C2}"/>
              </a:ext>
            </a:extLst>
          </p:cNvPr>
          <p:cNvSpPr>
            <a:spLocks noGrp="1"/>
          </p:cNvSpPr>
          <p:nvPr>
            <p:ph type="title" hasCustomPrompt="1"/>
          </p:nvPr>
        </p:nvSpPr>
        <p:spPr>
          <a:xfrm>
            <a:off x="1" y="4864555"/>
            <a:ext cx="6858000" cy="2462465"/>
          </a:xfrm>
        </p:spPr>
        <p:txBody>
          <a:bodyPr wrap="square" lIns="1260000" tIns="0" rIns="900000" bIns="270000" anchor="t" anchorCtr="0">
            <a:noAutofit/>
          </a:bodyPr>
          <a:lstStyle>
            <a:lvl1pPr>
              <a:lnSpc>
                <a:spcPct val="100000"/>
              </a:lnSpc>
              <a:spcAft>
                <a:spcPts val="400"/>
              </a:spcAft>
              <a:defRPr sz="3000" b="1"/>
            </a:lvl1pPr>
          </a:lstStyle>
          <a:p>
            <a:r>
              <a:rPr lang="nb-NO" dirty="0"/>
              <a:t>Sitat 30 </a:t>
            </a:r>
            <a:r>
              <a:rPr lang="nb-NO" dirty="0" err="1"/>
              <a:t>pt</a:t>
            </a:r>
            <a:r>
              <a:rPr lang="nb-NO" dirty="0"/>
              <a:t> fet på lys farget bakgrunn</a:t>
            </a:r>
          </a:p>
        </p:txBody>
      </p:sp>
      <p:pic>
        <p:nvPicPr>
          <p:cNvPr id="12" name="Grafikk 11" descr="Sitattegn">
            <a:extLst>
              <a:ext uri="{FF2B5EF4-FFF2-40B4-BE49-F238E27FC236}">
                <a16:creationId xmlns:a16="http://schemas.microsoft.com/office/drawing/2014/main" id="{8D7562D7-E6A2-59B4-6F5C-56F7E3172BB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2763" y="4929822"/>
            <a:ext cx="476278" cy="360000"/>
          </a:xfrm>
          <a:prstGeom prst="rect">
            <a:avLst/>
          </a:prstGeom>
        </p:spPr>
      </p:pic>
      <p:sp>
        <p:nvSpPr>
          <p:cNvPr id="6" name="Text Placeholder 4">
            <a:extLst>
              <a:ext uri="{FF2B5EF4-FFF2-40B4-BE49-F238E27FC236}">
                <a16:creationId xmlns:a16="http://schemas.microsoft.com/office/drawing/2014/main" id="{66914A5E-3EF8-5E4C-246D-B4D709B050B1}"/>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3" name="Plassholder for tekst 3">
            <a:extLst>
              <a:ext uri="{FF2B5EF4-FFF2-40B4-BE49-F238E27FC236}">
                <a16:creationId xmlns:a16="http://schemas.microsoft.com/office/drawing/2014/main" id="{3CA5686F-14EF-79FF-231B-2833533C1B1F}"/>
              </a:ext>
            </a:extLst>
          </p:cNvPr>
          <p:cNvSpPr>
            <a:spLocks noGrp="1"/>
          </p:cNvSpPr>
          <p:nvPr>
            <p:ph type="body" sz="quarter" idx="23" hasCustomPrompt="1"/>
          </p:nvPr>
        </p:nvSpPr>
        <p:spPr>
          <a:xfrm>
            <a:off x="0" y="7327021"/>
            <a:ext cx="6858000" cy="400774"/>
          </a:xfrm>
        </p:spPr>
        <p:txBody>
          <a:bodyPr wrap="square" lIns="1620000" tIns="180000" rIns="540000" bIns="180000" anchor="ctr" anchorCtr="0">
            <a:noAutofit/>
          </a:bodyPr>
          <a:lstStyle>
            <a:lvl1pPr marL="0" indent="0" algn="r">
              <a:spcAft>
                <a:spcPts val="0"/>
              </a:spcAft>
              <a:buNone/>
              <a:defRPr sz="2000" b="1">
                <a:latin typeface="Nunito" pitchFamily="2" charset="77"/>
              </a:defRPr>
            </a:lvl1pPr>
          </a:lstStyle>
          <a:p>
            <a:pPr lvl="0"/>
            <a:r>
              <a:rPr lang="nb-NO" dirty="0"/>
              <a:t>Navn </a:t>
            </a:r>
            <a:r>
              <a:rPr lang="nb-NO" dirty="0" err="1"/>
              <a:t>Navnesen</a:t>
            </a:r>
            <a:r>
              <a:rPr lang="nb-NO" dirty="0"/>
              <a:t> 20 </a:t>
            </a:r>
            <a:r>
              <a:rPr lang="nb-NO" dirty="0" err="1"/>
              <a:t>pt</a:t>
            </a:r>
            <a:r>
              <a:rPr lang="nb-NO" dirty="0"/>
              <a:t> fet</a:t>
            </a:r>
          </a:p>
        </p:txBody>
      </p:sp>
      <p:sp>
        <p:nvSpPr>
          <p:cNvPr id="5" name="Plassholder for tekst 3">
            <a:extLst>
              <a:ext uri="{FF2B5EF4-FFF2-40B4-BE49-F238E27FC236}">
                <a16:creationId xmlns:a16="http://schemas.microsoft.com/office/drawing/2014/main" id="{A14A2FF9-5B2D-4AFC-2329-E1EDC996559D}"/>
              </a:ext>
            </a:extLst>
          </p:cNvPr>
          <p:cNvSpPr>
            <a:spLocks noGrp="1"/>
          </p:cNvSpPr>
          <p:nvPr>
            <p:ph type="body" sz="quarter" idx="24" hasCustomPrompt="1"/>
          </p:nvPr>
        </p:nvSpPr>
        <p:spPr>
          <a:xfrm>
            <a:off x="0" y="7681495"/>
            <a:ext cx="6858000" cy="377806"/>
          </a:xfrm>
        </p:spPr>
        <p:txBody>
          <a:bodyPr wrap="square" lIns="1620000" tIns="180000" rIns="540000" bIns="180000" anchor="ctr" anchorCtr="0">
            <a:noAutofit/>
          </a:bodyPr>
          <a:lstStyle>
            <a:lvl1pPr marL="0" indent="0" algn="r">
              <a:spcAft>
                <a:spcPts val="0"/>
              </a:spcAft>
              <a:buNone/>
              <a:defRPr sz="2000" b="0">
                <a:latin typeface="Nunito" pitchFamily="2" charset="77"/>
              </a:defRPr>
            </a:lvl1pPr>
          </a:lstStyle>
          <a:p>
            <a:pPr lvl="0"/>
            <a:r>
              <a:rPr lang="nb-NO" dirty="0"/>
              <a:t>Stilling 20 </a:t>
            </a:r>
            <a:r>
              <a:rPr lang="nb-NO" dirty="0" err="1"/>
              <a:t>pt</a:t>
            </a:r>
            <a:r>
              <a:rPr lang="nb-NO" dirty="0"/>
              <a:t> normal</a:t>
            </a:r>
          </a:p>
        </p:txBody>
      </p:sp>
      <p:grpSp>
        <p:nvGrpSpPr>
          <p:cNvPr id="9" name="Group 8">
            <a:extLst>
              <a:ext uri="{FF2B5EF4-FFF2-40B4-BE49-F238E27FC236}">
                <a16:creationId xmlns:a16="http://schemas.microsoft.com/office/drawing/2014/main" id="{EBF8AB66-2578-9E26-D8DE-DD4BB95C340B}"/>
              </a:ext>
            </a:extLst>
          </p:cNvPr>
          <p:cNvGrpSpPr/>
          <p:nvPr userDrawn="1"/>
        </p:nvGrpSpPr>
        <p:grpSpPr>
          <a:xfrm>
            <a:off x="7075025" y="8925"/>
            <a:ext cx="4535424" cy="8561987"/>
            <a:chOff x="7086600" y="8925"/>
            <a:chExt cx="4535424" cy="8561987"/>
          </a:xfrm>
        </p:grpSpPr>
        <p:sp>
          <p:nvSpPr>
            <p:cNvPr id="10" name="TextBox 9">
              <a:extLst>
                <a:ext uri="{FF2B5EF4-FFF2-40B4-BE49-F238E27FC236}">
                  <a16:creationId xmlns:a16="http://schemas.microsoft.com/office/drawing/2014/main" id="{840AA5C0-EAC7-04CF-799F-93EB86C02EBF}"/>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3" name="TextBox 12">
              <a:extLst>
                <a:ext uri="{FF2B5EF4-FFF2-40B4-BE49-F238E27FC236}">
                  <a16:creationId xmlns:a16="http://schemas.microsoft.com/office/drawing/2014/main" id="{D5B8246C-FF1C-1F4C-B42E-ECF222E29B39}"/>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4" name="TextBox 13">
              <a:extLst>
                <a:ext uri="{FF2B5EF4-FFF2-40B4-BE49-F238E27FC236}">
                  <a16:creationId xmlns:a16="http://schemas.microsoft.com/office/drawing/2014/main" id="{8EE44839-E860-9F7F-46D4-C38BFA7DE1A6}"/>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5" name="Picture Placeholder 11">
            <a:extLst>
              <a:ext uri="{FF2B5EF4-FFF2-40B4-BE49-F238E27FC236}">
                <a16:creationId xmlns:a16="http://schemas.microsoft.com/office/drawing/2014/main" id="{12A010CC-8867-E3B5-AE22-4542BED8980E}"/>
              </a:ext>
            </a:extLst>
          </p:cNvPr>
          <p:cNvSpPr>
            <a:spLocks noGrp="1"/>
          </p:cNvSpPr>
          <p:nvPr>
            <p:ph type="pic" sz="quarter" idx="18" hasCustomPrompt="1"/>
          </p:nvPr>
        </p:nvSpPr>
        <p:spPr>
          <a:xfrm>
            <a:off x="8006279" y="2520526"/>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
        <p:nvSpPr>
          <p:cNvPr id="16" name="Picture Placeholder 11">
            <a:extLst>
              <a:ext uri="{FF2B5EF4-FFF2-40B4-BE49-F238E27FC236}">
                <a16:creationId xmlns:a16="http://schemas.microsoft.com/office/drawing/2014/main" id="{F108EDED-2C6F-EF76-2A11-FEB8F0A05C7B}"/>
              </a:ext>
            </a:extLst>
          </p:cNvPr>
          <p:cNvSpPr>
            <a:spLocks noGrp="1"/>
          </p:cNvSpPr>
          <p:nvPr>
            <p:ph type="pic" sz="quarter" idx="19" hasCustomPrompt="1"/>
          </p:nvPr>
        </p:nvSpPr>
        <p:spPr>
          <a:xfrm>
            <a:off x="9978740" y="2519612"/>
            <a:ext cx="669600" cy="763200"/>
          </a:xfrm>
          <a:blipFill>
            <a:blip r:embed="rId6">
              <a:extLst>
                <a:ext uri="{96DAC541-7B7A-43D3-8B79-37D633B846F1}">
                  <asvg:svgBlip xmlns:asvg="http://schemas.microsoft.com/office/drawing/2016/SVG/main" r:embed="rId7"/>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3706613084"/>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or tekst">
    <p:spTree>
      <p:nvGrpSpPr>
        <p:cNvPr id="1" name=""/>
        <p:cNvGrpSpPr/>
        <p:nvPr/>
      </p:nvGrpSpPr>
      <p:grpSpPr>
        <a:xfrm>
          <a:off x="0" y="0"/>
          <a:ext cx="0" cy="0"/>
          <a:chOff x="0" y="0"/>
          <a:chExt cx="0" cy="0"/>
        </a:xfrm>
      </p:grpSpPr>
      <p:sp>
        <p:nvSpPr>
          <p:cNvPr id="2" name="Tittel 4">
            <a:extLst>
              <a:ext uri="{FF2B5EF4-FFF2-40B4-BE49-F238E27FC236}">
                <a16:creationId xmlns:a16="http://schemas.microsoft.com/office/drawing/2014/main" id="{8DFEE44A-B5C7-BD7B-5213-895873880F2F}"/>
              </a:ext>
            </a:extLst>
          </p:cNvPr>
          <p:cNvSpPr>
            <a:spLocks noGrp="1"/>
          </p:cNvSpPr>
          <p:nvPr>
            <p:ph type="title" hasCustomPrompt="1"/>
          </p:nvPr>
        </p:nvSpPr>
        <p:spPr>
          <a:xfrm>
            <a:off x="0" y="3099134"/>
            <a:ext cx="6858000" cy="2374232"/>
          </a:xfrm>
        </p:spPr>
        <p:txBody>
          <a:bodyPr lIns="540000" tIns="540000" rIns="540000" bIns="540000" anchor="ctr" anchorCtr="0">
            <a:spAutoFit/>
          </a:bodyPr>
          <a:lstStyle>
            <a:lvl1pPr>
              <a:lnSpc>
                <a:spcPts val="5001"/>
              </a:lnSpc>
              <a:defRPr sz="4200"/>
            </a:lvl1pPr>
          </a:lstStyle>
          <a:p>
            <a:r>
              <a:rPr lang="nb-NO" dirty="0"/>
              <a:t>Stor tekst 42 </a:t>
            </a:r>
            <a:r>
              <a:rPr lang="nb-NO" dirty="0" err="1"/>
              <a:t>pt</a:t>
            </a:r>
            <a:r>
              <a:rPr lang="nb-NO" dirty="0"/>
              <a:t> fet på lys farget bakgrunn</a:t>
            </a:r>
          </a:p>
        </p:txBody>
      </p:sp>
    </p:spTree>
    <p:extLst>
      <p:ext uri="{BB962C8B-B14F-4D97-AF65-F5344CB8AC3E}">
        <p14:creationId xmlns:p14="http://schemas.microsoft.com/office/powerpoint/2010/main" val="3976700365"/>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itat med bilde 2/3 side">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p:cNvSpPr>
          <p:nvPr>
            <p:ph type="pic" sz="quarter" idx="16"/>
          </p:nvPr>
        </p:nvSpPr>
        <p:spPr>
          <a:xfrm>
            <a:off x="0" y="0"/>
            <a:ext cx="6858000" cy="5701058"/>
          </a:xfrm>
          <a:prstGeom prst="rect">
            <a:avLst/>
          </a:prstGeom>
          <a:solidFill>
            <a:schemeClr val="bg1">
              <a:lumMod val="85000"/>
            </a:schemeClr>
          </a:solidFill>
        </p:spPr>
        <p:txBody>
          <a:bodyPr wrap="square">
            <a:noAutofit/>
          </a:bodyPr>
          <a:lstStyle>
            <a:lvl1pPr marL="0" indent="0" algn="ctr">
              <a:buNone/>
              <a:defRPr sz="1801"/>
            </a:lvl1pPr>
          </a:lstStyle>
          <a:p>
            <a:endParaRPr lang="en-GB" dirty="0"/>
          </a:p>
          <a:p>
            <a:endParaRPr lang="en-GB" dirty="0"/>
          </a:p>
          <a:p>
            <a:pPr marL="0" marR="0" lvl="0" indent="0" algn="ctr" defTabSz="914411" rtl="0" eaLnBrk="1" fontAlgn="auto" latinLnBrk="0" hangingPunct="1">
              <a:lnSpc>
                <a:spcPct val="100000"/>
              </a:lnSpc>
              <a:spcBef>
                <a:spcPts val="0"/>
              </a:spcBef>
              <a:spcAft>
                <a:spcPts val="600"/>
              </a:spcAft>
              <a:buClrTx/>
              <a:buSzTx/>
              <a:buFont typeface="Arial" panose="020B0604020202020204" pitchFamily="34" charset="0"/>
              <a:buNone/>
              <a:tabLst/>
              <a:defRPr/>
            </a:pPr>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a:p>
            <a:endParaRPr lang="en-GB" dirty="0"/>
          </a:p>
        </p:txBody>
      </p:sp>
      <p:sp>
        <p:nvSpPr>
          <p:cNvPr id="11" name="Tittel 4">
            <a:extLst>
              <a:ext uri="{FF2B5EF4-FFF2-40B4-BE49-F238E27FC236}">
                <a16:creationId xmlns:a16="http://schemas.microsoft.com/office/drawing/2014/main" id="{DFD4FBE6-F419-9F1E-4BA1-0D27BE5A86C2}"/>
              </a:ext>
            </a:extLst>
          </p:cNvPr>
          <p:cNvSpPr>
            <a:spLocks noGrp="1"/>
          </p:cNvSpPr>
          <p:nvPr>
            <p:ph type="title" hasCustomPrompt="1"/>
          </p:nvPr>
        </p:nvSpPr>
        <p:spPr>
          <a:xfrm>
            <a:off x="1" y="6157443"/>
            <a:ext cx="6858000" cy="1169577"/>
          </a:xfrm>
        </p:spPr>
        <p:txBody>
          <a:bodyPr wrap="square" lIns="1260000" tIns="0" rIns="900000" bIns="270000" anchor="t" anchorCtr="0">
            <a:noAutofit/>
          </a:bodyPr>
          <a:lstStyle>
            <a:lvl1pPr>
              <a:lnSpc>
                <a:spcPct val="100000"/>
              </a:lnSpc>
              <a:spcAft>
                <a:spcPts val="400"/>
              </a:spcAft>
              <a:defRPr sz="3000" b="1"/>
            </a:lvl1pPr>
          </a:lstStyle>
          <a:p>
            <a:r>
              <a:rPr lang="nb-NO" dirty="0"/>
              <a:t>Sitat i 30 </a:t>
            </a:r>
            <a:r>
              <a:rPr lang="nb-NO" dirty="0" err="1"/>
              <a:t>pt</a:t>
            </a:r>
            <a:r>
              <a:rPr lang="nb-NO" dirty="0"/>
              <a:t> fet på lys bakgrunn maks 2 linjer</a:t>
            </a:r>
          </a:p>
        </p:txBody>
      </p:sp>
      <p:pic>
        <p:nvPicPr>
          <p:cNvPr id="12" name="Grafikk 11" descr="Sitattegn">
            <a:extLst>
              <a:ext uri="{FF2B5EF4-FFF2-40B4-BE49-F238E27FC236}">
                <a16:creationId xmlns:a16="http://schemas.microsoft.com/office/drawing/2014/main" id="{8D7562D7-E6A2-59B4-6F5C-56F7E3172BB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2763" y="6202046"/>
            <a:ext cx="476278" cy="360000"/>
          </a:xfrm>
          <a:prstGeom prst="rect">
            <a:avLst/>
          </a:prstGeom>
        </p:spPr>
      </p:pic>
      <p:sp>
        <p:nvSpPr>
          <p:cNvPr id="6" name="Text Placeholder 4">
            <a:extLst>
              <a:ext uri="{FF2B5EF4-FFF2-40B4-BE49-F238E27FC236}">
                <a16:creationId xmlns:a16="http://schemas.microsoft.com/office/drawing/2014/main" id="{66914A5E-3EF8-5E4C-246D-B4D709B050B1}"/>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14" name="Group 13">
            <a:extLst>
              <a:ext uri="{FF2B5EF4-FFF2-40B4-BE49-F238E27FC236}">
                <a16:creationId xmlns:a16="http://schemas.microsoft.com/office/drawing/2014/main" id="{6CA377F5-E8CF-04F7-ECA4-33DEC83487C4}"/>
              </a:ext>
            </a:extLst>
          </p:cNvPr>
          <p:cNvGrpSpPr/>
          <p:nvPr userDrawn="1"/>
        </p:nvGrpSpPr>
        <p:grpSpPr>
          <a:xfrm>
            <a:off x="7086600" y="8925"/>
            <a:ext cx="4535424" cy="8561987"/>
            <a:chOff x="7086600" y="8925"/>
            <a:chExt cx="4535424" cy="8561987"/>
          </a:xfrm>
        </p:grpSpPr>
        <p:sp>
          <p:nvSpPr>
            <p:cNvPr id="15" name="TextBox 14">
              <a:extLst>
                <a:ext uri="{FF2B5EF4-FFF2-40B4-BE49-F238E27FC236}">
                  <a16:creationId xmlns:a16="http://schemas.microsoft.com/office/drawing/2014/main" id="{5A460863-6366-B599-21A8-9FFE88E39956}"/>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6" name="TextBox 15">
              <a:extLst>
                <a:ext uri="{FF2B5EF4-FFF2-40B4-BE49-F238E27FC236}">
                  <a16:creationId xmlns:a16="http://schemas.microsoft.com/office/drawing/2014/main" id="{672FAB8A-B51E-4334-A0B6-DFF1ABC6FC7D}"/>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7" name="TextBox 16">
              <a:extLst>
                <a:ext uri="{FF2B5EF4-FFF2-40B4-BE49-F238E27FC236}">
                  <a16:creationId xmlns:a16="http://schemas.microsoft.com/office/drawing/2014/main" id="{78BEFC3A-50D6-595E-B3E6-B9DC28505754}"/>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3" name="Plassholder for tekst 3">
            <a:extLst>
              <a:ext uri="{FF2B5EF4-FFF2-40B4-BE49-F238E27FC236}">
                <a16:creationId xmlns:a16="http://schemas.microsoft.com/office/drawing/2014/main" id="{F1E2830C-9DED-2CAF-E90A-A1343781FCDD}"/>
              </a:ext>
            </a:extLst>
          </p:cNvPr>
          <p:cNvSpPr>
            <a:spLocks noGrp="1"/>
          </p:cNvSpPr>
          <p:nvPr>
            <p:ph type="body" sz="quarter" idx="23" hasCustomPrompt="1"/>
          </p:nvPr>
        </p:nvSpPr>
        <p:spPr>
          <a:xfrm>
            <a:off x="0" y="7327021"/>
            <a:ext cx="6858000" cy="400774"/>
          </a:xfrm>
        </p:spPr>
        <p:txBody>
          <a:bodyPr wrap="square" lIns="1620000" tIns="180000" rIns="540000" bIns="180000" anchor="ctr" anchorCtr="0">
            <a:noAutofit/>
          </a:bodyPr>
          <a:lstStyle>
            <a:lvl1pPr marL="0" indent="0" algn="r">
              <a:spcAft>
                <a:spcPts val="0"/>
              </a:spcAft>
              <a:buNone/>
              <a:defRPr sz="2000" b="1">
                <a:latin typeface="Nunito" pitchFamily="2" charset="77"/>
              </a:defRPr>
            </a:lvl1pPr>
          </a:lstStyle>
          <a:p>
            <a:pPr lvl="0"/>
            <a:r>
              <a:rPr lang="nb-NO" dirty="0"/>
              <a:t>Navn </a:t>
            </a:r>
            <a:r>
              <a:rPr lang="nb-NO" dirty="0" err="1"/>
              <a:t>Navnesen</a:t>
            </a:r>
            <a:r>
              <a:rPr lang="nb-NO" dirty="0"/>
              <a:t> 20 </a:t>
            </a:r>
            <a:r>
              <a:rPr lang="nb-NO" dirty="0" err="1"/>
              <a:t>pt</a:t>
            </a:r>
            <a:r>
              <a:rPr lang="nb-NO" dirty="0"/>
              <a:t> fet</a:t>
            </a:r>
          </a:p>
        </p:txBody>
      </p:sp>
      <p:sp>
        <p:nvSpPr>
          <p:cNvPr id="5" name="Plassholder for tekst 3">
            <a:extLst>
              <a:ext uri="{FF2B5EF4-FFF2-40B4-BE49-F238E27FC236}">
                <a16:creationId xmlns:a16="http://schemas.microsoft.com/office/drawing/2014/main" id="{3BF64F48-AD7B-465A-7641-FB84BD4D07B9}"/>
              </a:ext>
            </a:extLst>
          </p:cNvPr>
          <p:cNvSpPr>
            <a:spLocks noGrp="1"/>
          </p:cNvSpPr>
          <p:nvPr>
            <p:ph type="body" sz="quarter" idx="24" hasCustomPrompt="1"/>
          </p:nvPr>
        </p:nvSpPr>
        <p:spPr>
          <a:xfrm>
            <a:off x="0" y="7681495"/>
            <a:ext cx="6858000" cy="377806"/>
          </a:xfrm>
        </p:spPr>
        <p:txBody>
          <a:bodyPr wrap="square" lIns="1620000" tIns="180000" rIns="540000" bIns="180000" anchor="ctr" anchorCtr="0">
            <a:noAutofit/>
          </a:bodyPr>
          <a:lstStyle>
            <a:lvl1pPr marL="0" indent="0" algn="r">
              <a:spcAft>
                <a:spcPts val="0"/>
              </a:spcAft>
              <a:buNone/>
              <a:defRPr sz="2000" b="0">
                <a:latin typeface="Nunito" pitchFamily="2" charset="77"/>
              </a:defRPr>
            </a:lvl1pPr>
          </a:lstStyle>
          <a:p>
            <a:pPr lvl="0"/>
            <a:r>
              <a:rPr lang="nb-NO" dirty="0"/>
              <a:t>Stilling 20 </a:t>
            </a:r>
            <a:r>
              <a:rPr lang="nb-NO" dirty="0" err="1"/>
              <a:t>pt</a:t>
            </a:r>
            <a:r>
              <a:rPr lang="nb-NO" dirty="0"/>
              <a:t> normal</a:t>
            </a:r>
          </a:p>
        </p:txBody>
      </p:sp>
      <p:sp>
        <p:nvSpPr>
          <p:cNvPr id="7" name="Picture Placeholder 11">
            <a:extLst>
              <a:ext uri="{FF2B5EF4-FFF2-40B4-BE49-F238E27FC236}">
                <a16:creationId xmlns:a16="http://schemas.microsoft.com/office/drawing/2014/main" id="{10C4AF9B-43AA-6909-42B9-0379B12E5F9F}"/>
              </a:ext>
            </a:extLst>
          </p:cNvPr>
          <p:cNvSpPr>
            <a:spLocks noGrp="1"/>
          </p:cNvSpPr>
          <p:nvPr>
            <p:ph type="pic" sz="quarter" idx="18" hasCustomPrompt="1"/>
          </p:nvPr>
        </p:nvSpPr>
        <p:spPr>
          <a:xfrm>
            <a:off x="8006279" y="2520526"/>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
        <p:nvSpPr>
          <p:cNvPr id="8" name="Picture Placeholder 11">
            <a:extLst>
              <a:ext uri="{FF2B5EF4-FFF2-40B4-BE49-F238E27FC236}">
                <a16:creationId xmlns:a16="http://schemas.microsoft.com/office/drawing/2014/main" id="{C318E365-9FAF-B9FE-3830-BD3078CE9C0F}"/>
              </a:ext>
            </a:extLst>
          </p:cNvPr>
          <p:cNvSpPr>
            <a:spLocks noGrp="1"/>
          </p:cNvSpPr>
          <p:nvPr>
            <p:ph type="pic" sz="quarter" idx="19" hasCustomPrompt="1"/>
          </p:nvPr>
        </p:nvSpPr>
        <p:spPr>
          <a:xfrm>
            <a:off x="9978740" y="2519612"/>
            <a:ext cx="669600" cy="763200"/>
          </a:xfrm>
          <a:blipFill>
            <a:blip r:embed="rId6">
              <a:extLst>
                <a:ext uri="{96DAC541-7B7A-43D3-8B79-37D633B846F1}">
                  <asvg:svgBlip xmlns:asvg="http://schemas.microsoft.com/office/drawing/2016/SVG/main" r:embed="rId7"/>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3878487375"/>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itat med bilde i sirkel">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noChangeAspect="1"/>
          </p:cNvSpPr>
          <p:nvPr>
            <p:ph type="pic" sz="quarter" idx="16" hasCustomPrompt="1"/>
          </p:nvPr>
        </p:nvSpPr>
        <p:spPr>
          <a:xfrm>
            <a:off x="1267613" y="504825"/>
            <a:ext cx="4322774" cy="4322774"/>
          </a:xfrm>
          <a:prstGeom prst="ellipse">
            <a:avLst/>
          </a:prstGeom>
          <a:solidFill>
            <a:schemeClr val="bg1">
              <a:lumMod val="85000"/>
            </a:schemeClr>
          </a:solidFill>
        </p:spPr>
        <p:txBody>
          <a:bodyPr wrap="square">
            <a:noAutofit/>
          </a:bodyPr>
          <a:lstStyle>
            <a:lvl1pPr marL="0" indent="0" algn="ctr">
              <a:buNone/>
              <a:defRPr sz="1801"/>
            </a:lvl1pPr>
          </a:lstStyle>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11" name="Tittel 4">
            <a:extLst>
              <a:ext uri="{FF2B5EF4-FFF2-40B4-BE49-F238E27FC236}">
                <a16:creationId xmlns:a16="http://schemas.microsoft.com/office/drawing/2014/main" id="{DFD4FBE6-F419-9F1E-4BA1-0D27BE5A86C2}"/>
              </a:ext>
            </a:extLst>
          </p:cNvPr>
          <p:cNvSpPr>
            <a:spLocks noGrp="1"/>
          </p:cNvSpPr>
          <p:nvPr>
            <p:ph type="title" hasCustomPrompt="1"/>
          </p:nvPr>
        </p:nvSpPr>
        <p:spPr>
          <a:xfrm>
            <a:off x="0" y="5338354"/>
            <a:ext cx="6858000" cy="1988666"/>
          </a:xfrm>
        </p:spPr>
        <p:txBody>
          <a:bodyPr wrap="square" lIns="1260000" tIns="0" rIns="900000" bIns="270000" anchor="t" anchorCtr="0">
            <a:noAutofit/>
          </a:bodyPr>
          <a:lstStyle>
            <a:lvl1pPr>
              <a:lnSpc>
                <a:spcPct val="100000"/>
              </a:lnSpc>
              <a:spcAft>
                <a:spcPts val="400"/>
              </a:spcAft>
              <a:defRPr sz="3000" b="1"/>
            </a:lvl1pPr>
          </a:lstStyle>
          <a:p>
            <a:r>
              <a:rPr lang="nb-NO" dirty="0"/>
              <a:t>Sitat 30 </a:t>
            </a:r>
            <a:r>
              <a:rPr lang="nb-NO" dirty="0" err="1"/>
              <a:t>pt</a:t>
            </a:r>
            <a:r>
              <a:rPr lang="nb-NO" dirty="0"/>
              <a:t> fet på lys farget bakgrunn</a:t>
            </a:r>
          </a:p>
        </p:txBody>
      </p:sp>
      <p:pic>
        <p:nvPicPr>
          <p:cNvPr id="12" name="Grafikk 11" descr="Sitattegn">
            <a:extLst>
              <a:ext uri="{FF2B5EF4-FFF2-40B4-BE49-F238E27FC236}">
                <a16:creationId xmlns:a16="http://schemas.microsoft.com/office/drawing/2014/main" id="{8D7562D7-E6A2-59B4-6F5C-56F7E3172BB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2763" y="5390607"/>
            <a:ext cx="476261" cy="360000"/>
          </a:xfrm>
          <a:prstGeom prst="rect">
            <a:avLst/>
          </a:prstGeom>
        </p:spPr>
      </p:pic>
      <p:sp>
        <p:nvSpPr>
          <p:cNvPr id="6" name="Text Placeholder 4">
            <a:extLst>
              <a:ext uri="{FF2B5EF4-FFF2-40B4-BE49-F238E27FC236}">
                <a16:creationId xmlns:a16="http://schemas.microsoft.com/office/drawing/2014/main" id="{66914A5E-3EF8-5E4C-246D-B4D709B050B1}"/>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3" name="Plassholder for tekst 3">
            <a:extLst>
              <a:ext uri="{FF2B5EF4-FFF2-40B4-BE49-F238E27FC236}">
                <a16:creationId xmlns:a16="http://schemas.microsoft.com/office/drawing/2014/main" id="{9DEF7809-0E05-66D2-57A4-850E1C473F01}"/>
              </a:ext>
            </a:extLst>
          </p:cNvPr>
          <p:cNvSpPr>
            <a:spLocks noGrp="1"/>
          </p:cNvSpPr>
          <p:nvPr>
            <p:ph type="body" sz="quarter" idx="23" hasCustomPrompt="1"/>
          </p:nvPr>
        </p:nvSpPr>
        <p:spPr>
          <a:xfrm>
            <a:off x="0" y="7327021"/>
            <a:ext cx="6858000" cy="400774"/>
          </a:xfrm>
        </p:spPr>
        <p:txBody>
          <a:bodyPr wrap="square" lIns="1620000" tIns="180000" rIns="540000" bIns="180000" anchor="ctr" anchorCtr="0">
            <a:noAutofit/>
          </a:bodyPr>
          <a:lstStyle>
            <a:lvl1pPr marL="0" indent="0" algn="r">
              <a:spcAft>
                <a:spcPts val="0"/>
              </a:spcAft>
              <a:buNone/>
              <a:defRPr sz="2000" b="1">
                <a:latin typeface="Nunito" pitchFamily="2" charset="77"/>
              </a:defRPr>
            </a:lvl1pPr>
          </a:lstStyle>
          <a:p>
            <a:pPr lvl="0"/>
            <a:r>
              <a:rPr lang="nb-NO" dirty="0"/>
              <a:t>Navn </a:t>
            </a:r>
            <a:r>
              <a:rPr lang="nb-NO" dirty="0" err="1"/>
              <a:t>Navnesen</a:t>
            </a:r>
            <a:r>
              <a:rPr lang="nb-NO" dirty="0"/>
              <a:t> 20 </a:t>
            </a:r>
            <a:r>
              <a:rPr lang="nb-NO" dirty="0" err="1"/>
              <a:t>pt</a:t>
            </a:r>
            <a:r>
              <a:rPr lang="nb-NO" dirty="0"/>
              <a:t> fet</a:t>
            </a:r>
          </a:p>
        </p:txBody>
      </p:sp>
      <p:sp>
        <p:nvSpPr>
          <p:cNvPr id="5" name="Plassholder for tekst 3">
            <a:extLst>
              <a:ext uri="{FF2B5EF4-FFF2-40B4-BE49-F238E27FC236}">
                <a16:creationId xmlns:a16="http://schemas.microsoft.com/office/drawing/2014/main" id="{8ABC9DE9-8C73-43E2-D973-92FDDBC3C409}"/>
              </a:ext>
            </a:extLst>
          </p:cNvPr>
          <p:cNvSpPr>
            <a:spLocks noGrp="1"/>
          </p:cNvSpPr>
          <p:nvPr>
            <p:ph type="body" sz="quarter" idx="24" hasCustomPrompt="1"/>
          </p:nvPr>
        </p:nvSpPr>
        <p:spPr>
          <a:xfrm>
            <a:off x="0" y="7681495"/>
            <a:ext cx="6858000" cy="377806"/>
          </a:xfrm>
        </p:spPr>
        <p:txBody>
          <a:bodyPr wrap="square" lIns="1620000" tIns="180000" rIns="540000" bIns="180000" anchor="ctr" anchorCtr="0">
            <a:noAutofit/>
          </a:bodyPr>
          <a:lstStyle>
            <a:lvl1pPr marL="0" indent="0" algn="r">
              <a:spcAft>
                <a:spcPts val="0"/>
              </a:spcAft>
              <a:buNone/>
              <a:defRPr sz="2000" b="0">
                <a:latin typeface="Nunito" pitchFamily="2" charset="77"/>
              </a:defRPr>
            </a:lvl1pPr>
          </a:lstStyle>
          <a:p>
            <a:pPr lvl="0"/>
            <a:r>
              <a:rPr lang="nb-NO" dirty="0"/>
              <a:t>Stilling 20 </a:t>
            </a:r>
            <a:r>
              <a:rPr lang="nb-NO" dirty="0" err="1"/>
              <a:t>pt</a:t>
            </a:r>
            <a:r>
              <a:rPr lang="nb-NO" dirty="0"/>
              <a:t> normal</a:t>
            </a:r>
          </a:p>
        </p:txBody>
      </p:sp>
    </p:spTree>
    <p:extLst>
      <p:ext uri="{BB962C8B-B14F-4D97-AF65-F5344CB8AC3E}">
        <p14:creationId xmlns:p14="http://schemas.microsoft.com/office/powerpoint/2010/main" val="1750143928"/>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tor tekst+grafikk">
    <p:spTree>
      <p:nvGrpSpPr>
        <p:cNvPr id="1" name=""/>
        <p:cNvGrpSpPr/>
        <p:nvPr/>
      </p:nvGrpSpPr>
      <p:grpSpPr>
        <a:xfrm>
          <a:off x="0" y="0"/>
          <a:ext cx="0" cy="0"/>
          <a:chOff x="0" y="0"/>
          <a:chExt cx="0" cy="0"/>
        </a:xfrm>
      </p:grpSpPr>
      <p:sp>
        <p:nvSpPr>
          <p:cNvPr id="2" name="Tittel 4">
            <a:extLst>
              <a:ext uri="{FF2B5EF4-FFF2-40B4-BE49-F238E27FC236}">
                <a16:creationId xmlns:a16="http://schemas.microsoft.com/office/drawing/2014/main" id="{8DFEE44A-B5C7-BD7B-5213-895873880F2F}"/>
              </a:ext>
            </a:extLst>
          </p:cNvPr>
          <p:cNvSpPr>
            <a:spLocks noGrp="1"/>
          </p:cNvSpPr>
          <p:nvPr>
            <p:ph type="title" hasCustomPrompt="1"/>
          </p:nvPr>
        </p:nvSpPr>
        <p:spPr>
          <a:xfrm>
            <a:off x="0" y="3099134"/>
            <a:ext cx="6858000" cy="2374232"/>
          </a:xfrm>
        </p:spPr>
        <p:txBody>
          <a:bodyPr lIns="540000" tIns="540000" rIns="540000" bIns="540000" anchor="ctr" anchorCtr="0">
            <a:spAutoFit/>
          </a:bodyPr>
          <a:lstStyle>
            <a:lvl1pPr>
              <a:lnSpc>
                <a:spcPts val="5001"/>
              </a:lnSpc>
              <a:defRPr sz="4200"/>
            </a:lvl1pPr>
          </a:lstStyle>
          <a:p>
            <a:r>
              <a:rPr lang="nb-NO" dirty="0"/>
              <a:t>Stor tekst 42 </a:t>
            </a:r>
            <a:r>
              <a:rPr lang="nb-NO" dirty="0" err="1"/>
              <a:t>pt</a:t>
            </a:r>
            <a:r>
              <a:rPr lang="nb-NO" dirty="0"/>
              <a:t> fet på lys farget bakgrunn</a:t>
            </a:r>
          </a:p>
        </p:txBody>
      </p:sp>
      <p:grpSp>
        <p:nvGrpSpPr>
          <p:cNvPr id="3" name="Group 2">
            <a:extLst>
              <a:ext uri="{FF2B5EF4-FFF2-40B4-BE49-F238E27FC236}">
                <a16:creationId xmlns:a16="http://schemas.microsoft.com/office/drawing/2014/main" id="{D302820B-19D7-C53F-B3FD-AB56D4BC9823}"/>
              </a:ext>
            </a:extLst>
          </p:cNvPr>
          <p:cNvGrpSpPr>
            <a:grpSpLocks noChangeAspect="1"/>
          </p:cNvGrpSpPr>
          <p:nvPr userDrawn="1"/>
        </p:nvGrpSpPr>
        <p:grpSpPr>
          <a:xfrm>
            <a:off x="3257996" y="6770913"/>
            <a:ext cx="3600004" cy="1800000"/>
            <a:chOff x="2537996" y="6410913"/>
            <a:chExt cx="4320004" cy="2160000"/>
          </a:xfrm>
        </p:grpSpPr>
        <p:sp>
          <p:nvSpPr>
            <p:cNvPr id="4" name="Freeform 31">
              <a:extLst>
                <a:ext uri="{FF2B5EF4-FFF2-40B4-BE49-F238E27FC236}">
                  <a16:creationId xmlns:a16="http://schemas.microsoft.com/office/drawing/2014/main" id="{332A4F3A-99DF-2210-BFF3-0DC74B952095}"/>
                </a:ext>
                <a:ext uri="{C183D7F6-B498-43B3-948B-1728B52AA6E4}">
                  <adec:decorative xmlns:adec="http://schemas.microsoft.com/office/drawing/2017/decorative" val="1"/>
                </a:ext>
              </a:extLst>
            </p:cNvPr>
            <p:cNvSpPr/>
            <p:nvPr userDrawn="1"/>
          </p:nvSpPr>
          <p:spPr>
            <a:xfrm rot="10800000">
              <a:off x="4697999" y="749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A5983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7" name="Freeform 32">
              <a:extLst>
                <a:ext uri="{FF2B5EF4-FFF2-40B4-BE49-F238E27FC236}">
                  <a16:creationId xmlns:a16="http://schemas.microsoft.com/office/drawing/2014/main" id="{79BE12D9-C75D-4E00-286E-51ADE7E97626}"/>
                </a:ext>
                <a:ext uri="{C183D7F6-B498-43B3-948B-1728B52AA6E4}">
                  <adec:decorative xmlns:adec="http://schemas.microsoft.com/office/drawing/2017/decorative" val="1"/>
                </a:ext>
              </a:extLst>
            </p:cNvPr>
            <p:cNvSpPr/>
            <p:nvPr userDrawn="1"/>
          </p:nvSpPr>
          <p:spPr>
            <a:xfrm rot="16200000">
              <a:off x="3617997" y="749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1C6C6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9" name="Oval 8">
              <a:extLst>
                <a:ext uri="{FF2B5EF4-FFF2-40B4-BE49-F238E27FC236}">
                  <a16:creationId xmlns:a16="http://schemas.microsoft.com/office/drawing/2014/main" id="{FC7D9D47-74D8-C518-DCA6-7638CD890B56}"/>
                </a:ext>
              </a:extLst>
            </p:cNvPr>
            <p:cNvSpPr/>
            <p:nvPr userDrawn="1"/>
          </p:nvSpPr>
          <p:spPr>
            <a:xfrm>
              <a:off x="5778000" y="7490913"/>
              <a:ext cx="1080000" cy="1080000"/>
            </a:xfrm>
            <a:prstGeom prst="ellipse">
              <a:avLst/>
            </a:prstGeom>
            <a:solidFill>
              <a:srgbClr val="1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Rectangle 9">
              <a:extLst>
                <a:ext uri="{FF2B5EF4-FFF2-40B4-BE49-F238E27FC236}">
                  <a16:creationId xmlns:a16="http://schemas.microsoft.com/office/drawing/2014/main" id="{A8C8AACA-5E03-8A00-D8CA-6DBC24B9CB41}"/>
                </a:ext>
              </a:extLst>
            </p:cNvPr>
            <p:cNvSpPr/>
            <p:nvPr userDrawn="1"/>
          </p:nvSpPr>
          <p:spPr>
            <a:xfrm>
              <a:off x="2537996" y="7490913"/>
              <a:ext cx="1080000" cy="1080000"/>
            </a:xfrm>
            <a:prstGeom prst="rect">
              <a:avLst/>
            </a:prstGeom>
            <a:solidFill>
              <a:srgbClr val="A598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 name="Freeform 32">
              <a:extLst>
                <a:ext uri="{FF2B5EF4-FFF2-40B4-BE49-F238E27FC236}">
                  <a16:creationId xmlns:a16="http://schemas.microsoft.com/office/drawing/2014/main" id="{F0D81209-DB4A-B7D2-079A-A6F1D330161A}"/>
                </a:ext>
                <a:ext uri="{C183D7F6-B498-43B3-948B-1728B52AA6E4}">
                  <adec:decorative xmlns:adec="http://schemas.microsoft.com/office/drawing/2017/decorative" val="1"/>
                </a:ext>
              </a:extLst>
            </p:cNvPr>
            <p:cNvSpPr/>
            <p:nvPr userDrawn="1"/>
          </p:nvSpPr>
          <p:spPr>
            <a:xfrm rot="16200000">
              <a:off x="5777999" y="641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A5983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spTree>
    <p:extLst>
      <p:ext uri="{BB962C8B-B14F-4D97-AF65-F5344CB8AC3E}">
        <p14:creationId xmlns:p14="http://schemas.microsoft.com/office/powerpoint/2010/main" val="3492711935"/>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tor og medium tekst + grafikk">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65AE529F-EBA6-4569-9E5A-02398701829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685937" y="504825"/>
            <a:ext cx="670787" cy="763952"/>
          </a:xfrm>
          <a:prstGeom prst="rect">
            <a:avLst/>
          </a:prstGeom>
        </p:spPr>
      </p:pic>
      <p:sp>
        <p:nvSpPr>
          <p:cNvPr id="13" name="Tittel 4">
            <a:extLst>
              <a:ext uri="{FF2B5EF4-FFF2-40B4-BE49-F238E27FC236}">
                <a16:creationId xmlns:a16="http://schemas.microsoft.com/office/drawing/2014/main" id="{CA851B38-1E8C-D835-D312-84DF500E5C73}"/>
              </a:ext>
            </a:extLst>
          </p:cNvPr>
          <p:cNvSpPr>
            <a:spLocks noGrp="1"/>
          </p:cNvSpPr>
          <p:nvPr>
            <p:ph type="title" hasCustomPrompt="1"/>
          </p:nvPr>
        </p:nvSpPr>
        <p:spPr>
          <a:xfrm>
            <a:off x="0" y="1608539"/>
            <a:ext cx="6858000" cy="2677711"/>
          </a:xfrm>
        </p:spPr>
        <p:txBody>
          <a:bodyPr lIns="540000" tIns="540000" rIns="540000" bIns="270000" anchor="b" anchorCtr="0">
            <a:noAutofit/>
          </a:bodyPr>
          <a:lstStyle>
            <a:lvl1pPr>
              <a:lnSpc>
                <a:spcPts val="5001"/>
              </a:lnSpc>
              <a:defRPr sz="4200"/>
            </a:lvl1pPr>
          </a:lstStyle>
          <a:p>
            <a:r>
              <a:rPr lang="nb-NO" dirty="0"/>
              <a:t>Stor tekst 42 </a:t>
            </a:r>
            <a:r>
              <a:rPr lang="nb-NO" dirty="0" err="1"/>
              <a:t>pt</a:t>
            </a:r>
            <a:r>
              <a:rPr lang="nb-NO" dirty="0"/>
              <a:t> fet på lys farget bakgrunn</a:t>
            </a:r>
          </a:p>
        </p:txBody>
      </p:sp>
      <p:sp>
        <p:nvSpPr>
          <p:cNvPr id="14" name="Plassholder for tekst 3">
            <a:extLst>
              <a:ext uri="{FF2B5EF4-FFF2-40B4-BE49-F238E27FC236}">
                <a16:creationId xmlns:a16="http://schemas.microsoft.com/office/drawing/2014/main" id="{4F7AA00B-0899-7772-2C08-992B63BF0136}"/>
              </a:ext>
            </a:extLst>
          </p:cNvPr>
          <p:cNvSpPr>
            <a:spLocks noGrp="1"/>
          </p:cNvSpPr>
          <p:nvPr>
            <p:ph type="body" sz="quarter" idx="23" hasCustomPrompt="1"/>
          </p:nvPr>
        </p:nvSpPr>
        <p:spPr>
          <a:xfrm>
            <a:off x="0" y="4313980"/>
            <a:ext cx="5760000" cy="3186004"/>
          </a:xfrm>
        </p:spPr>
        <p:txBody>
          <a:bodyPr lIns="540000" tIns="270000" rIns="360000" bIns="270000" anchor="ctr" anchorCtr="0">
            <a:noAutofit/>
          </a:bodyPr>
          <a:lstStyle>
            <a:lvl1pPr marL="0" indent="0">
              <a:buNone/>
              <a:defRPr sz="3200"/>
            </a:lvl1pPr>
          </a:lstStyle>
          <a:p>
            <a:pPr marL="0" marR="0" lvl="0" indent="0" algn="l" defTabSz="914411" rtl="0" eaLnBrk="1" fontAlgn="auto" latinLnBrk="0" hangingPunct="1">
              <a:lnSpc>
                <a:spcPct val="100000"/>
              </a:lnSpc>
              <a:spcBef>
                <a:spcPts val="0"/>
              </a:spcBef>
              <a:spcAft>
                <a:spcPts val="600"/>
              </a:spcAft>
              <a:buClrTx/>
              <a:buSzTx/>
              <a:buFont typeface="Arial" panose="020B0604020202020204" pitchFamily="34" charset="0"/>
              <a:buNone/>
              <a:tabLst/>
              <a:defRPr/>
            </a:pPr>
            <a:r>
              <a:rPr lang="nb-NO" dirty="0"/>
              <a:t>Medium tekst i 32 </a:t>
            </a:r>
            <a:r>
              <a:rPr lang="nb-NO" dirty="0" err="1"/>
              <a:t>pt</a:t>
            </a:r>
            <a:r>
              <a:rPr lang="nb-NO" dirty="0"/>
              <a:t> normal</a:t>
            </a:r>
          </a:p>
        </p:txBody>
      </p:sp>
      <p:grpSp>
        <p:nvGrpSpPr>
          <p:cNvPr id="8" name="Group 7">
            <a:extLst>
              <a:ext uri="{FF2B5EF4-FFF2-40B4-BE49-F238E27FC236}">
                <a16:creationId xmlns:a16="http://schemas.microsoft.com/office/drawing/2014/main" id="{C031BDB8-3FC3-4A78-A817-827B49C2BEAF}"/>
              </a:ext>
            </a:extLst>
          </p:cNvPr>
          <p:cNvGrpSpPr>
            <a:grpSpLocks noChangeAspect="1"/>
          </p:cNvGrpSpPr>
          <p:nvPr userDrawn="1"/>
        </p:nvGrpSpPr>
        <p:grpSpPr>
          <a:xfrm rot="16200000" flipH="1">
            <a:off x="3671998" y="5384911"/>
            <a:ext cx="4248004" cy="2124000"/>
            <a:chOff x="2537996" y="6410913"/>
            <a:chExt cx="4320004" cy="2160000"/>
          </a:xfrm>
        </p:grpSpPr>
        <p:sp>
          <p:nvSpPr>
            <p:cNvPr id="9" name="Freeform 31">
              <a:extLst>
                <a:ext uri="{FF2B5EF4-FFF2-40B4-BE49-F238E27FC236}">
                  <a16:creationId xmlns:a16="http://schemas.microsoft.com/office/drawing/2014/main" id="{9A52B43B-26C4-B2E7-FB0A-A60811BCFE4E}"/>
                </a:ext>
                <a:ext uri="{C183D7F6-B498-43B3-948B-1728B52AA6E4}">
                  <adec:decorative xmlns:adec="http://schemas.microsoft.com/office/drawing/2017/decorative" val="1"/>
                </a:ext>
              </a:extLst>
            </p:cNvPr>
            <p:cNvSpPr/>
            <p:nvPr userDrawn="1"/>
          </p:nvSpPr>
          <p:spPr>
            <a:xfrm rot="10800000">
              <a:off x="4697999" y="749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A5983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10" name="Freeform 32">
              <a:extLst>
                <a:ext uri="{FF2B5EF4-FFF2-40B4-BE49-F238E27FC236}">
                  <a16:creationId xmlns:a16="http://schemas.microsoft.com/office/drawing/2014/main" id="{00625D11-2B7A-B5F6-1C90-639C551F87A9}"/>
                </a:ext>
                <a:ext uri="{C183D7F6-B498-43B3-948B-1728B52AA6E4}">
                  <adec:decorative xmlns:adec="http://schemas.microsoft.com/office/drawing/2017/decorative" val="1"/>
                </a:ext>
              </a:extLst>
            </p:cNvPr>
            <p:cNvSpPr/>
            <p:nvPr userDrawn="1"/>
          </p:nvSpPr>
          <p:spPr>
            <a:xfrm rot="16200000">
              <a:off x="3617997" y="749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1C6C6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11" name="Oval 10">
              <a:extLst>
                <a:ext uri="{FF2B5EF4-FFF2-40B4-BE49-F238E27FC236}">
                  <a16:creationId xmlns:a16="http://schemas.microsoft.com/office/drawing/2014/main" id="{F5FFA4A8-04D4-38CB-4719-6CBB63EEFF69}"/>
                </a:ext>
              </a:extLst>
            </p:cNvPr>
            <p:cNvSpPr/>
            <p:nvPr userDrawn="1"/>
          </p:nvSpPr>
          <p:spPr>
            <a:xfrm>
              <a:off x="5778000" y="7490913"/>
              <a:ext cx="1080000" cy="1080000"/>
            </a:xfrm>
            <a:prstGeom prst="ellipse">
              <a:avLst/>
            </a:prstGeom>
            <a:solidFill>
              <a:srgbClr val="1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 name="Rectangle 14">
              <a:extLst>
                <a:ext uri="{FF2B5EF4-FFF2-40B4-BE49-F238E27FC236}">
                  <a16:creationId xmlns:a16="http://schemas.microsoft.com/office/drawing/2014/main" id="{9961607D-7039-51AC-B179-14F024B1169A}"/>
                </a:ext>
              </a:extLst>
            </p:cNvPr>
            <p:cNvSpPr/>
            <p:nvPr userDrawn="1"/>
          </p:nvSpPr>
          <p:spPr>
            <a:xfrm>
              <a:off x="2537996" y="7490913"/>
              <a:ext cx="1080000" cy="1080000"/>
            </a:xfrm>
            <a:prstGeom prst="rect">
              <a:avLst/>
            </a:prstGeom>
            <a:solidFill>
              <a:srgbClr val="A598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Freeform 32">
              <a:extLst>
                <a:ext uri="{FF2B5EF4-FFF2-40B4-BE49-F238E27FC236}">
                  <a16:creationId xmlns:a16="http://schemas.microsoft.com/office/drawing/2014/main" id="{513FFF3F-7D45-CECE-A486-9FC8D6D72529}"/>
                </a:ext>
                <a:ext uri="{C183D7F6-B498-43B3-948B-1728B52AA6E4}">
                  <adec:decorative xmlns:adec="http://schemas.microsoft.com/office/drawing/2017/decorative" val="1"/>
                </a:ext>
              </a:extLst>
            </p:cNvPr>
            <p:cNvSpPr/>
            <p:nvPr userDrawn="1"/>
          </p:nvSpPr>
          <p:spPr>
            <a:xfrm rot="16200000">
              <a:off x="5777999" y="641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A5983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spTree>
    <p:extLst>
      <p:ext uri="{BB962C8B-B14F-4D97-AF65-F5344CB8AC3E}">
        <p14:creationId xmlns:p14="http://schemas.microsoft.com/office/powerpoint/2010/main" val="3155707919"/>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tor og medium teks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1945BD24-39A9-90FD-5737-44528FE54D7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685937" y="504825"/>
            <a:ext cx="670787" cy="763952"/>
          </a:xfrm>
          <a:prstGeom prst="rect">
            <a:avLst/>
          </a:prstGeom>
        </p:spPr>
      </p:pic>
      <p:sp>
        <p:nvSpPr>
          <p:cNvPr id="4" name="Tittel 4">
            <a:extLst>
              <a:ext uri="{FF2B5EF4-FFF2-40B4-BE49-F238E27FC236}">
                <a16:creationId xmlns:a16="http://schemas.microsoft.com/office/drawing/2014/main" id="{D940F2EC-68A3-E806-774F-18BD8C787DC5}"/>
              </a:ext>
            </a:extLst>
          </p:cNvPr>
          <p:cNvSpPr>
            <a:spLocks noGrp="1"/>
          </p:cNvSpPr>
          <p:nvPr>
            <p:ph type="title" hasCustomPrompt="1"/>
          </p:nvPr>
        </p:nvSpPr>
        <p:spPr>
          <a:xfrm>
            <a:off x="0" y="1608539"/>
            <a:ext cx="6858000" cy="2676917"/>
          </a:xfrm>
        </p:spPr>
        <p:txBody>
          <a:bodyPr lIns="540000" tIns="540000" rIns="540000" bIns="270000" anchor="b" anchorCtr="0">
            <a:noAutofit/>
          </a:bodyPr>
          <a:lstStyle>
            <a:lvl1pPr>
              <a:lnSpc>
                <a:spcPts val="5001"/>
              </a:lnSpc>
              <a:defRPr sz="4200"/>
            </a:lvl1pPr>
          </a:lstStyle>
          <a:p>
            <a:r>
              <a:rPr lang="nb-NO" dirty="0"/>
              <a:t>Stor tekst 42 </a:t>
            </a:r>
            <a:r>
              <a:rPr lang="nb-NO" dirty="0" err="1"/>
              <a:t>pt</a:t>
            </a:r>
            <a:r>
              <a:rPr lang="nb-NO" dirty="0"/>
              <a:t> fet på lys farget bakgrunn</a:t>
            </a:r>
          </a:p>
        </p:txBody>
      </p:sp>
      <p:sp>
        <p:nvSpPr>
          <p:cNvPr id="11" name="Plassholder for tekst 3">
            <a:extLst>
              <a:ext uri="{FF2B5EF4-FFF2-40B4-BE49-F238E27FC236}">
                <a16:creationId xmlns:a16="http://schemas.microsoft.com/office/drawing/2014/main" id="{F47D2C99-A6D8-E9DE-0695-3974A872087E}"/>
              </a:ext>
            </a:extLst>
          </p:cNvPr>
          <p:cNvSpPr>
            <a:spLocks noGrp="1"/>
          </p:cNvSpPr>
          <p:nvPr>
            <p:ph type="body" sz="quarter" idx="23" hasCustomPrompt="1"/>
          </p:nvPr>
        </p:nvSpPr>
        <p:spPr>
          <a:xfrm>
            <a:off x="0" y="4294383"/>
            <a:ext cx="6858000" cy="1341130"/>
          </a:xfrm>
        </p:spPr>
        <p:txBody>
          <a:bodyPr lIns="540000" tIns="270000" rIns="540000" bIns="540000" anchor="t" anchorCtr="0">
            <a:spAutoFit/>
          </a:bodyPr>
          <a:lstStyle>
            <a:lvl1pPr marL="0" indent="0">
              <a:buNone/>
              <a:defRPr sz="3200"/>
            </a:lvl1pPr>
          </a:lstStyle>
          <a:p>
            <a:pPr marL="0" marR="0" lvl="0" indent="0" algn="l" defTabSz="914411" rtl="0" eaLnBrk="1" fontAlgn="auto" latinLnBrk="0" hangingPunct="1">
              <a:lnSpc>
                <a:spcPct val="100000"/>
              </a:lnSpc>
              <a:spcBef>
                <a:spcPts val="0"/>
              </a:spcBef>
              <a:spcAft>
                <a:spcPts val="600"/>
              </a:spcAft>
              <a:buClrTx/>
              <a:buSzTx/>
              <a:buFont typeface="Arial" panose="020B0604020202020204" pitchFamily="34" charset="0"/>
              <a:buNone/>
              <a:tabLst/>
              <a:defRPr/>
            </a:pPr>
            <a:r>
              <a:rPr lang="nb-NO" dirty="0"/>
              <a:t>Medium tekst i 32 </a:t>
            </a:r>
            <a:r>
              <a:rPr lang="nb-NO" dirty="0" err="1"/>
              <a:t>pt</a:t>
            </a:r>
            <a:endParaRPr lang="nb-NO" dirty="0"/>
          </a:p>
        </p:txBody>
      </p:sp>
    </p:spTree>
    <p:extLst>
      <p:ext uri="{BB962C8B-B14F-4D97-AF65-F5344CB8AC3E}">
        <p14:creationId xmlns:p14="http://schemas.microsoft.com/office/powerpoint/2010/main" val="409943754"/>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tor tekst">
    <p:spTree>
      <p:nvGrpSpPr>
        <p:cNvPr id="1" name=""/>
        <p:cNvGrpSpPr/>
        <p:nvPr/>
      </p:nvGrpSpPr>
      <p:grpSpPr>
        <a:xfrm>
          <a:off x="0" y="0"/>
          <a:ext cx="0" cy="0"/>
          <a:chOff x="0" y="0"/>
          <a:chExt cx="0" cy="0"/>
        </a:xfrm>
      </p:grpSpPr>
      <p:sp>
        <p:nvSpPr>
          <p:cNvPr id="2" name="Tittel 4">
            <a:extLst>
              <a:ext uri="{FF2B5EF4-FFF2-40B4-BE49-F238E27FC236}">
                <a16:creationId xmlns:a16="http://schemas.microsoft.com/office/drawing/2014/main" id="{8DFEE44A-B5C7-BD7B-5213-895873880F2F}"/>
              </a:ext>
            </a:extLst>
          </p:cNvPr>
          <p:cNvSpPr>
            <a:spLocks noGrp="1"/>
          </p:cNvSpPr>
          <p:nvPr>
            <p:ph type="title" hasCustomPrompt="1"/>
          </p:nvPr>
        </p:nvSpPr>
        <p:spPr>
          <a:xfrm>
            <a:off x="0" y="3099134"/>
            <a:ext cx="6858000" cy="2374232"/>
          </a:xfrm>
        </p:spPr>
        <p:txBody>
          <a:bodyPr lIns="540000" tIns="540000" rIns="540000" bIns="540000" anchor="ctr" anchorCtr="0">
            <a:spAutoFit/>
          </a:bodyPr>
          <a:lstStyle>
            <a:lvl1pPr>
              <a:lnSpc>
                <a:spcPts val="5001"/>
              </a:lnSpc>
              <a:defRPr sz="4200"/>
            </a:lvl1pPr>
          </a:lstStyle>
          <a:p>
            <a:r>
              <a:rPr lang="nb-NO" dirty="0"/>
              <a:t>Stor tekst 42 </a:t>
            </a:r>
            <a:r>
              <a:rPr lang="nb-NO" dirty="0" err="1"/>
              <a:t>pt</a:t>
            </a:r>
            <a:r>
              <a:rPr lang="nb-NO" dirty="0"/>
              <a:t> fet på lys farget bakgrunn</a:t>
            </a:r>
          </a:p>
        </p:txBody>
      </p:sp>
    </p:spTree>
    <p:extLst>
      <p:ext uri="{BB962C8B-B14F-4D97-AF65-F5344CB8AC3E}">
        <p14:creationId xmlns:p14="http://schemas.microsoft.com/office/powerpoint/2010/main" val="2927912340"/>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Medium tekst">
    <p:spTree>
      <p:nvGrpSpPr>
        <p:cNvPr id="1" name=""/>
        <p:cNvGrpSpPr/>
        <p:nvPr/>
      </p:nvGrpSpPr>
      <p:grpSpPr>
        <a:xfrm>
          <a:off x="0" y="0"/>
          <a:ext cx="0" cy="0"/>
          <a:chOff x="0" y="0"/>
          <a:chExt cx="0" cy="0"/>
        </a:xfrm>
      </p:grpSpPr>
      <p:sp>
        <p:nvSpPr>
          <p:cNvPr id="3" name="Tittel 4">
            <a:extLst>
              <a:ext uri="{FF2B5EF4-FFF2-40B4-BE49-F238E27FC236}">
                <a16:creationId xmlns:a16="http://schemas.microsoft.com/office/drawing/2014/main" id="{763387C5-232D-0C2E-51DB-2C72FC2CF009}"/>
              </a:ext>
            </a:extLst>
          </p:cNvPr>
          <p:cNvSpPr>
            <a:spLocks noGrp="1"/>
          </p:cNvSpPr>
          <p:nvPr>
            <p:ph type="title" hasCustomPrompt="1"/>
          </p:nvPr>
        </p:nvSpPr>
        <p:spPr>
          <a:xfrm>
            <a:off x="0" y="2124472"/>
            <a:ext cx="6858000" cy="4259363"/>
          </a:xfrm>
        </p:spPr>
        <p:txBody>
          <a:bodyPr lIns="540000" tIns="540000" rIns="540000" bIns="540000" anchor="ctr" anchorCtr="0">
            <a:spAutoFit/>
          </a:bodyPr>
          <a:lstStyle>
            <a:lvl1pPr>
              <a:lnSpc>
                <a:spcPts val="5001"/>
              </a:lnSpc>
              <a:defRPr sz="3200" b="0"/>
            </a:lvl1pPr>
          </a:lstStyle>
          <a:p>
            <a:r>
              <a:rPr lang="nb-NO" sz="3200" b="0" dirty="0"/>
              <a:t>Medium tekst 32 </a:t>
            </a:r>
            <a:r>
              <a:rPr lang="nb-NO" sz="3200" b="0" dirty="0" err="1"/>
              <a:t>pt</a:t>
            </a:r>
            <a:r>
              <a:rPr lang="nb-NO" sz="3200" b="0" dirty="0"/>
              <a:t> normal på lys farget bakgrunn. Unngå teksttunge sider. Bruk maks sju tekstlinjer. Forsøk heller å dele innholdet ditt over flere sider.</a:t>
            </a:r>
          </a:p>
        </p:txBody>
      </p:sp>
    </p:spTree>
    <p:extLst>
      <p:ext uri="{BB962C8B-B14F-4D97-AF65-F5344CB8AC3E}">
        <p14:creationId xmlns:p14="http://schemas.microsoft.com/office/powerpoint/2010/main" val="3082445917"/>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kst + bilde halv">
    <p:spTree>
      <p:nvGrpSpPr>
        <p:cNvPr id="1" name=""/>
        <p:cNvGrpSpPr/>
        <p:nvPr/>
      </p:nvGrpSpPr>
      <p:grpSpPr>
        <a:xfrm>
          <a:off x="0" y="0"/>
          <a:ext cx="0" cy="0"/>
          <a:chOff x="0" y="0"/>
          <a:chExt cx="0" cy="0"/>
        </a:xfrm>
      </p:grpSpPr>
      <p:sp>
        <p:nvSpPr>
          <p:cNvPr id="9" name="Tittel 4">
            <a:extLst>
              <a:ext uri="{FF2B5EF4-FFF2-40B4-BE49-F238E27FC236}">
                <a16:creationId xmlns:a16="http://schemas.microsoft.com/office/drawing/2014/main" id="{D0549CB6-79B6-EC8E-EC27-223CBE431E03}"/>
              </a:ext>
            </a:extLst>
          </p:cNvPr>
          <p:cNvSpPr>
            <a:spLocks noGrp="1"/>
          </p:cNvSpPr>
          <p:nvPr>
            <p:ph type="title" hasCustomPrompt="1"/>
          </p:nvPr>
        </p:nvSpPr>
        <p:spPr>
          <a:xfrm>
            <a:off x="0" y="4314361"/>
            <a:ext cx="6858000" cy="3782312"/>
          </a:xfrm>
        </p:spPr>
        <p:txBody>
          <a:bodyPr lIns="540000" tIns="540000" rIns="540000" bIns="270000" anchor="ctr" anchorCtr="0">
            <a:noAutofit/>
          </a:bodyPr>
          <a:lstStyle>
            <a:lvl1pPr>
              <a:lnSpc>
                <a:spcPct val="100000"/>
              </a:lnSpc>
              <a:spcAft>
                <a:spcPts val="200"/>
              </a:spcAft>
              <a:defRPr sz="3200"/>
            </a:lvl1pPr>
          </a:lstStyle>
          <a:p>
            <a:r>
              <a:rPr lang="nb-NO" dirty="0"/>
              <a:t>Medium tekst 32 </a:t>
            </a:r>
            <a:r>
              <a:rPr lang="nb-NO" dirty="0" err="1"/>
              <a:t>pt</a:t>
            </a:r>
            <a:r>
              <a:rPr lang="nb-NO" dirty="0"/>
              <a:t> fet på lys farget bakgrunn.</a:t>
            </a:r>
          </a:p>
        </p:txBody>
      </p:sp>
      <p:sp>
        <p:nvSpPr>
          <p:cNvPr id="8" name="Plassholder for bilde 11">
            <a:extLst>
              <a:ext uri="{FF2B5EF4-FFF2-40B4-BE49-F238E27FC236}">
                <a16:creationId xmlns:a16="http://schemas.microsoft.com/office/drawing/2014/main" id="{86D10D41-8134-8ADF-305D-DD2D6D1897E7}"/>
              </a:ext>
            </a:extLst>
          </p:cNvPr>
          <p:cNvSpPr>
            <a:spLocks noGrp="1"/>
          </p:cNvSpPr>
          <p:nvPr>
            <p:ph type="pic" sz="quarter" idx="16"/>
          </p:nvPr>
        </p:nvSpPr>
        <p:spPr>
          <a:xfrm>
            <a:off x="-2517" y="0"/>
            <a:ext cx="6858000" cy="4285457"/>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4" name="Text Placeholder 4">
            <a:extLst>
              <a:ext uri="{FF2B5EF4-FFF2-40B4-BE49-F238E27FC236}">
                <a16:creationId xmlns:a16="http://schemas.microsoft.com/office/drawing/2014/main" id="{F855FA57-E5F2-4834-D581-42A224CFEE39}"/>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5" name="Group 4">
            <a:extLst>
              <a:ext uri="{FF2B5EF4-FFF2-40B4-BE49-F238E27FC236}">
                <a16:creationId xmlns:a16="http://schemas.microsoft.com/office/drawing/2014/main" id="{F8F6B6AA-5617-3486-6CC6-72FF6BC3FC74}"/>
              </a:ext>
            </a:extLst>
          </p:cNvPr>
          <p:cNvGrpSpPr/>
          <p:nvPr userDrawn="1"/>
        </p:nvGrpSpPr>
        <p:grpSpPr>
          <a:xfrm>
            <a:off x="7071762" y="8925"/>
            <a:ext cx="4535424" cy="8561987"/>
            <a:chOff x="7086600" y="8925"/>
            <a:chExt cx="4535424" cy="8561987"/>
          </a:xfrm>
        </p:grpSpPr>
        <p:sp>
          <p:nvSpPr>
            <p:cNvPr id="6" name="TextBox 5">
              <a:extLst>
                <a:ext uri="{FF2B5EF4-FFF2-40B4-BE49-F238E27FC236}">
                  <a16:creationId xmlns:a16="http://schemas.microsoft.com/office/drawing/2014/main" id="{359D5C2C-52C9-956B-8408-8BEE4018CECE}"/>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7" name="TextBox 6">
              <a:extLst>
                <a:ext uri="{FF2B5EF4-FFF2-40B4-BE49-F238E27FC236}">
                  <a16:creationId xmlns:a16="http://schemas.microsoft.com/office/drawing/2014/main" id="{17267ED7-17AE-7D28-35A0-CF1ACAAD409A}"/>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0" name="TextBox 9">
              <a:extLst>
                <a:ext uri="{FF2B5EF4-FFF2-40B4-BE49-F238E27FC236}">
                  <a16:creationId xmlns:a16="http://schemas.microsoft.com/office/drawing/2014/main" id="{35984054-5082-791C-A115-8E70247AB5AA}"/>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1" name="Picture Placeholder 11">
            <a:extLst>
              <a:ext uri="{FF2B5EF4-FFF2-40B4-BE49-F238E27FC236}">
                <a16:creationId xmlns:a16="http://schemas.microsoft.com/office/drawing/2014/main" id="{F57B49A3-6B63-1B2D-87C7-B080EF16755F}"/>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2" name="Picture Placeholder 11">
            <a:extLst>
              <a:ext uri="{FF2B5EF4-FFF2-40B4-BE49-F238E27FC236}">
                <a16:creationId xmlns:a16="http://schemas.microsoft.com/office/drawing/2014/main" id="{5CB219FC-623F-3EE2-556C-A6A5D6AF9C9E}"/>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1548717835"/>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kst + bilde 2/3">
    <p:spTree>
      <p:nvGrpSpPr>
        <p:cNvPr id="1" name=""/>
        <p:cNvGrpSpPr/>
        <p:nvPr/>
      </p:nvGrpSpPr>
      <p:grpSpPr>
        <a:xfrm>
          <a:off x="0" y="0"/>
          <a:ext cx="0" cy="0"/>
          <a:chOff x="0" y="0"/>
          <a:chExt cx="0" cy="0"/>
        </a:xfrm>
      </p:grpSpPr>
      <p:sp>
        <p:nvSpPr>
          <p:cNvPr id="9" name="Tittel 4">
            <a:extLst>
              <a:ext uri="{FF2B5EF4-FFF2-40B4-BE49-F238E27FC236}">
                <a16:creationId xmlns:a16="http://schemas.microsoft.com/office/drawing/2014/main" id="{D0549CB6-79B6-EC8E-EC27-223CBE431E03}"/>
              </a:ext>
            </a:extLst>
          </p:cNvPr>
          <p:cNvSpPr>
            <a:spLocks noGrp="1"/>
          </p:cNvSpPr>
          <p:nvPr>
            <p:ph type="title" hasCustomPrompt="1"/>
          </p:nvPr>
        </p:nvSpPr>
        <p:spPr>
          <a:xfrm>
            <a:off x="0" y="5713200"/>
            <a:ext cx="6858000" cy="2383473"/>
          </a:xfrm>
        </p:spPr>
        <p:txBody>
          <a:bodyPr lIns="540000" tIns="540000" rIns="540000" bIns="270000" anchor="ctr" anchorCtr="0">
            <a:noAutofit/>
          </a:bodyPr>
          <a:lstStyle>
            <a:lvl1pPr>
              <a:lnSpc>
                <a:spcPct val="100000"/>
              </a:lnSpc>
              <a:spcAft>
                <a:spcPts val="200"/>
              </a:spcAft>
              <a:defRPr sz="3200" b="1"/>
            </a:lvl1pPr>
          </a:lstStyle>
          <a:p>
            <a:r>
              <a:rPr lang="nb-NO" dirty="0"/>
              <a:t>Medium tekst 32 </a:t>
            </a:r>
            <a:r>
              <a:rPr lang="nb-NO" dirty="0" err="1"/>
              <a:t>pt</a:t>
            </a:r>
            <a:r>
              <a:rPr lang="nb-NO" dirty="0"/>
              <a:t> fet på lys farget bakgrunn.</a:t>
            </a:r>
          </a:p>
        </p:txBody>
      </p:sp>
      <p:sp>
        <p:nvSpPr>
          <p:cNvPr id="8" name="Plassholder for bilde 11">
            <a:extLst>
              <a:ext uri="{FF2B5EF4-FFF2-40B4-BE49-F238E27FC236}">
                <a16:creationId xmlns:a16="http://schemas.microsoft.com/office/drawing/2014/main" id="{86D10D41-8134-8ADF-305D-DD2D6D1897E7}"/>
              </a:ext>
            </a:extLst>
          </p:cNvPr>
          <p:cNvSpPr>
            <a:spLocks noGrp="1"/>
          </p:cNvSpPr>
          <p:nvPr>
            <p:ph type="pic" sz="quarter" idx="16"/>
          </p:nvPr>
        </p:nvSpPr>
        <p:spPr>
          <a:xfrm>
            <a:off x="-2517" y="0"/>
            <a:ext cx="6858000" cy="5713200"/>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5" name="Text Placeholder 4">
            <a:extLst>
              <a:ext uri="{FF2B5EF4-FFF2-40B4-BE49-F238E27FC236}">
                <a16:creationId xmlns:a16="http://schemas.microsoft.com/office/drawing/2014/main" id="{11EA2637-2ED4-5516-8B55-1427533DCB2F}"/>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4" name="Group 3">
            <a:extLst>
              <a:ext uri="{FF2B5EF4-FFF2-40B4-BE49-F238E27FC236}">
                <a16:creationId xmlns:a16="http://schemas.microsoft.com/office/drawing/2014/main" id="{1E68AC54-1C84-42D0-BE0D-A16DA5068FE1}"/>
              </a:ext>
            </a:extLst>
          </p:cNvPr>
          <p:cNvGrpSpPr/>
          <p:nvPr userDrawn="1"/>
        </p:nvGrpSpPr>
        <p:grpSpPr>
          <a:xfrm>
            <a:off x="7075026" y="8925"/>
            <a:ext cx="4535424" cy="8561987"/>
            <a:chOff x="7086600" y="8925"/>
            <a:chExt cx="4535424" cy="8561987"/>
          </a:xfrm>
        </p:grpSpPr>
        <p:sp>
          <p:nvSpPr>
            <p:cNvPr id="6" name="TextBox 5">
              <a:extLst>
                <a:ext uri="{FF2B5EF4-FFF2-40B4-BE49-F238E27FC236}">
                  <a16:creationId xmlns:a16="http://schemas.microsoft.com/office/drawing/2014/main" id="{4F9B8871-0276-1E11-5727-52DB890D2E15}"/>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7" name="TextBox 6">
              <a:extLst>
                <a:ext uri="{FF2B5EF4-FFF2-40B4-BE49-F238E27FC236}">
                  <a16:creationId xmlns:a16="http://schemas.microsoft.com/office/drawing/2014/main" id="{107308A9-0E68-F280-4D94-74112B94D6DD}"/>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0" name="TextBox 9">
              <a:extLst>
                <a:ext uri="{FF2B5EF4-FFF2-40B4-BE49-F238E27FC236}">
                  <a16:creationId xmlns:a16="http://schemas.microsoft.com/office/drawing/2014/main" id="{806097C5-D805-E26A-3749-3C00B68A4B96}"/>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1" name="Picture Placeholder 11">
            <a:extLst>
              <a:ext uri="{FF2B5EF4-FFF2-40B4-BE49-F238E27FC236}">
                <a16:creationId xmlns:a16="http://schemas.microsoft.com/office/drawing/2014/main" id="{6CB0B8B6-95D3-8336-E107-C98F9503D5D8}"/>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2" name="Picture Placeholder 11">
            <a:extLst>
              <a:ext uri="{FF2B5EF4-FFF2-40B4-BE49-F238E27FC236}">
                <a16:creationId xmlns:a16="http://schemas.microsoft.com/office/drawing/2014/main" id="{26577A3A-9C22-8EDD-FC3E-62A04A349A42}"/>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928435079"/>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kst + bilde i kvart sirkel">
    <p:spTree>
      <p:nvGrpSpPr>
        <p:cNvPr id="1" name=""/>
        <p:cNvGrpSpPr/>
        <p:nvPr/>
      </p:nvGrpSpPr>
      <p:grpSpPr>
        <a:xfrm>
          <a:off x="0" y="0"/>
          <a:ext cx="0" cy="0"/>
          <a:chOff x="0" y="0"/>
          <a:chExt cx="0" cy="0"/>
        </a:xfrm>
      </p:grpSpPr>
      <p:sp>
        <p:nvSpPr>
          <p:cNvPr id="9" name="Tittel 4">
            <a:extLst>
              <a:ext uri="{FF2B5EF4-FFF2-40B4-BE49-F238E27FC236}">
                <a16:creationId xmlns:a16="http://schemas.microsoft.com/office/drawing/2014/main" id="{0F5B8B20-74DC-6A1F-D10C-D3DB7D681732}"/>
              </a:ext>
            </a:extLst>
          </p:cNvPr>
          <p:cNvSpPr>
            <a:spLocks noGrp="1"/>
          </p:cNvSpPr>
          <p:nvPr>
            <p:ph type="title" hasCustomPrompt="1"/>
          </p:nvPr>
        </p:nvSpPr>
        <p:spPr>
          <a:xfrm>
            <a:off x="0" y="6308927"/>
            <a:ext cx="6858000" cy="1793672"/>
          </a:xfrm>
        </p:spPr>
        <p:txBody>
          <a:bodyPr lIns="540000" tIns="270000" rIns="540000" bIns="270000" anchor="ctr" anchorCtr="0">
            <a:noAutofit/>
          </a:bodyPr>
          <a:lstStyle>
            <a:lvl1pPr>
              <a:lnSpc>
                <a:spcPct val="100000"/>
              </a:lnSpc>
              <a:spcAft>
                <a:spcPts val="400"/>
              </a:spcAft>
              <a:defRPr sz="3200"/>
            </a:lvl1pPr>
          </a:lstStyle>
          <a:p>
            <a:r>
              <a:rPr lang="nb-NO" dirty="0"/>
              <a:t>Medium tekst 32 </a:t>
            </a:r>
            <a:r>
              <a:rPr lang="nb-NO" dirty="0" err="1"/>
              <a:t>pt</a:t>
            </a:r>
            <a:r>
              <a:rPr lang="nb-NO" dirty="0"/>
              <a:t> fet på lys bakgrunn</a:t>
            </a:r>
          </a:p>
        </p:txBody>
      </p:sp>
      <p:sp>
        <p:nvSpPr>
          <p:cNvPr id="5" name="Text Placeholder 4">
            <a:extLst>
              <a:ext uri="{FF2B5EF4-FFF2-40B4-BE49-F238E27FC236}">
                <a16:creationId xmlns:a16="http://schemas.microsoft.com/office/drawing/2014/main" id="{C5B59C35-73D7-1B96-2792-B4E75BC072EE}"/>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6" name="Group 5">
            <a:extLst>
              <a:ext uri="{FF2B5EF4-FFF2-40B4-BE49-F238E27FC236}">
                <a16:creationId xmlns:a16="http://schemas.microsoft.com/office/drawing/2014/main" id="{92632FD0-5E7D-7724-AA9D-08C4852ADD06}"/>
              </a:ext>
            </a:extLst>
          </p:cNvPr>
          <p:cNvGrpSpPr/>
          <p:nvPr userDrawn="1"/>
        </p:nvGrpSpPr>
        <p:grpSpPr>
          <a:xfrm>
            <a:off x="7063290" y="8925"/>
            <a:ext cx="4535424" cy="8561987"/>
            <a:chOff x="7086600" y="8925"/>
            <a:chExt cx="4535424" cy="8561987"/>
          </a:xfrm>
        </p:grpSpPr>
        <p:sp>
          <p:nvSpPr>
            <p:cNvPr id="7" name="TextBox 6">
              <a:extLst>
                <a:ext uri="{FF2B5EF4-FFF2-40B4-BE49-F238E27FC236}">
                  <a16:creationId xmlns:a16="http://schemas.microsoft.com/office/drawing/2014/main" id="{5B9312EE-4C5A-B196-5930-D0B47481DD53}"/>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8" name="TextBox 7">
              <a:extLst>
                <a:ext uri="{FF2B5EF4-FFF2-40B4-BE49-F238E27FC236}">
                  <a16:creationId xmlns:a16="http://schemas.microsoft.com/office/drawing/2014/main" id="{2B92E419-2C05-840E-57F7-126C1CED6629}"/>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0" name="TextBox 9">
              <a:extLst>
                <a:ext uri="{FF2B5EF4-FFF2-40B4-BE49-F238E27FC236}">
                  <a16:creationId xmlns:a16="http://schemas.microsoft.com/office/drawing/2014/main" id="{98C5DCE6-2BFB-32DD-C44F-F25323A57394}"/>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1" name="Picture Placeholder 11">
            <a:extLst>
              <a:ext uri="{FF2B5EF4-FFF2-40B4-BE49-F238E27FC236}">
                <a16:creationId xmlns:a16="http://schemas.microsoft.com/office/drawing/2014/main" id="{C3A9A06D-78FD-C11D-AC65-200852C68100}"/>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2" name="Picture Placeholder 11">
            <a:extLst>
              <a:ext uri="{FF2B5EF4-FFF2-40B4-BE49-F238E27FC236}">
                <a16:creationId xmlns:a16="http://schemas.microsoft.com/office/drawing/2014/main" id="{974A892E-E10B-6114-1BFD-6FB41CAB6808}"/>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
        <p:nvSpPr>
          <p:cNvPr id="4" name="Picture Placeholder 1">
            <a:extLst>
              <a:ext uri="{FF2B5EF4-FFF2-40B4-BE49-F238E27FC236}">
                <a16:creationId xmlns:a16="http://schemas.microsoft.com/office/drawing/2014/main" id="{2895A56E-BC3C-0D07-9FAD-04835A33C546}"/>
              </a:ext>
            </a:extLst>
          </p:cNvPr>
          <p:cNvSpPr>
            <a:spLocks noGrp="1" noChangeAspect="1"/>
          </p:cNvSpPr>
          <p:nvPr>
            <p:ph type="pic" sz="quarter" idx="36"/>
          </p:nvPr>
        </p:nvSpPr>
        <p:spPr>
          <a:xfrm>
            <a:off x="512763" y="0"/>
            <a:ext cx="6346800" cy="6346800"/>
          </a:xfrm>
          <a:custGeom>
            <a:avLst/>
            <a:gdLst>
              <a:gd name="connsiteX0" fmla="*/ 0 w 2477851"/>
              <a:gd name="connsiteY0" fmla="*/ 0 h 2474582"/>
              <a:gd name="connsiteX1" fmla="*/ 2477851 w 2477851"/>
              <a:gd name="connsiteY1" fmla="*/ 0 h 2474582"/>
              <a:gd name="connsiteX2" fmla="*/ 2477851 w 2477851"/>
              <a:gd name="connsiteY2" fmla="*/ 2474582 h 2474582"/>
              <a:gd name="connsiteX3" fmla="*/ 2474430 w 2477851"/>
              <a:gd name="connsiteY3" fmla="*/ 2474582 h 2474582"/>
              <a:gd name="connsiteX4" fmla="*/ 2240122 w 2477851"/>
              <a:gd name="connsiteY4" fmla="*/ 2463488 h 2474582"/>
              <a:gd name="connsiteX5" fmla="*/ 12628 w 2477851"/>
              <a:gd name="connsiteY5" fmla="*/ 250090 h 247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7851" h="2474582">
                <a:moveTo>
                  <a:pt x="0" y="0"/>
                </a:moveTo>
                <a:lnTo>
                  <a:pt x="2477851" y="0"/>
                </a:lnTo>
                <a:lnTo>
                  <a:pt x="2477851" y="2474582"/>
                </a:lnTo>
                <a:lnTo>
                  <a:pt x="2474430" y="2474582"/>
                </a:lnTo>
                <a:lnTo>
                  <a:pt x="2240122" y="2463488"/>
                </a:lnTo>
                <a:cubicBezTo>
                  <a:pt x="1066532" y="2351785"/>
                  <a:pt x="131596" y="1421548"/>
                  <a:pt x="12628" y="250090"/>
                </a:cubicBezTo>
                <a:close/>
              </a:path>
            </a:pathLst>
          </a:custGeom>
          <a:solidFill>
            <a:schemeClr val="bg1">
              <a:lumMod val="85000"/>
            </a:schemeClr>
          </a:solidFill>
        </p:spPr>
        <p:txBody>
          <a:bodyPr wrap="square">
            <a:noAutofit/>
          </a:bodyPr>
          <a:lstStyle>
            <a:lvl1pPr marL="0" indent="0" algn="l">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Tree>
    <p:extLst>
      <p:ext uri="{BB962C8B-B14F-4D97-AF65-F5344CB8AC3E}">
        <p14:creationId xmlns:p14="http://schemas.microsoft.com/office/powerpoint/2010/main" val="1404452676"/>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edium tekst">
    <p:spTree>
      <p:nvGrpSpPr>
        <p:cNvPr id="1" name=""/>
        <p:cNvGrpSpPr/>
        <p:nvPr/>
      </p:nvGrpSpPr>
      <p:grpSpPr>
        <a:xfrm>
          <a:off x="0" y="0"/>
          <a:ext cx="0" cy="0"/>
          <a:chOff x="0" y="0"/>
          <a:chExt cx="0" cy="0"/>
        </a:xfrm>
      </p:grpSpPr>
      <p:sp>
        <p:nvSpPr>
          <p:cNvPr id="4" name="Tittel 4">
            <a:extLst>
              <a:ext uri="{FF2B5EF4-FFF2-40B4-BE49-F238E27FC236}">
                <a16:creationId xmlns:a16="http://schemas.microsoft.com/office/drawing/2014/main" id="{07FF089A-A912-0EE9-7C5D-F7E320E3B7CB}"/>
              </a:ext>
            </a:extLst>
          </p:cNvPr>
          <p:cNvSpPr>
            <a:spLocks noGrp="1"/>
          </p:cNvSpPr>
          <p:nvPr>
            <p:ph type="title" hasCustomPrompt="1"/>
          </p:nvPr>
        </p:nvSpPr>
        <p:spPr>
          <a:xfrm>
            <a:off x="0" y="2124472"/>
            <a:ext cx="6858000" cy="4259363"/>
          </a:xfrm>
        </p:spPr>
        <p:txBody>
          <a:bodyPr lIns="540000" tIns="540000" rIns="540000" bIns="540000" anchor="ctr" anchorCtr="0">
            <a:spAutoFit/>
          </a:bodyPr>
          <a:lstStyle>
            <a:lvl1pPr>
              <a:lnSpc>
                <a:spcPts val="5001"/>
              </a:lnSpc>
              <a:defRPr sz="3200" b="0"/>
            </a:lvl1pPr>
          </a:lstStyle>
          <a:p>
            <a:r>
              <a:rPr lang="nb-NO" sz="3200" b="0" dirty="0"/>
              <a:t>Medium tekst 32 </a:t>
            </a:r>
            <a:r>
              <a:rPr lang="nb-NO" sz="3200" b="0" dirty="0" err="1"/>
              <a:t>pt</a:t>
            </a:r>
            <a:r>
              <a:rPr lang="nb-NO" sz="3200" b="0" dirty="0"/>
              <a:t> normal på lys farget bakgrunn. Unngå teksttunge sider. Bruk maks sju tekstlinjer. Forsøk heller å dele innholdet ditt over flere sider.</a:t>
            </a:r>
          </a:p>
        </p:txBody>
      </p:sp>
    </p:spTree>
    <p:extLst>
      <p:ext uri="{BB962C8B-B14F-4D97-AF65-F5344CB8AC3E}">
        <p14:creationId xmlns:p14="http://schemas.microsoft.com/office/powerpoint/2010/main" val="2619022899"/>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kst på heldekkende bilde">
    <p:bg>
      <p:bgRef idx="1001">
        <a:schemeClr val="bg1"/>
      </p:bgRef>
    </p:bg>
    <p:spTree>
      <p:nvGrpSpPr>
        <p:cNvPr id="1" name=""/>
        <p:cNvGrpSpPr/>
        <p:nvPr/>
      </p:nvGrpSpPr>
      <p:grpSpPr>
        <a:xfrm>
          <a:off x="0" y="0"/>
          <a:ext cx="0" cy="0"/>
          <a:chOff x="0" y="0"/>
          <a:chExt cx="0" cy="0"/>
        </a:xfrm>
      </p:grpSpPr>
      <p:sp>
        <p:nvSpPr>
          <p:cNvPr id="10" name="Plassholder for bilde 11">
            <a:extLst>
              <a:ext uri="{FF2B5EF4-FFF2-40B4-BE49-F238E27FC236}">
                <a16:creationId xmlns:a16="http://schemas.microsoft.com/office/drawing/2014/main" id="{A3D159D3-46BA-D37F-40BD-BF20E55FA513}"/>
              </a:ext>
            </a:extLst>
          </p:cNvPr>
          <p:cNvSpPr>
            <a:spLocks noGrp="1"/>
          </p:cNvSpPr>
          <p:nvPr>
            <p:ph type="pic" sz="quarter" idx="16"/>
          </p:nvPr>
        </p:nvSpPr>
        <p:spPr>
          <a:xfrm>
            <a:off x="1" y="0"/>
            <a:ext cx="6857999" cy="8570913"/>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5" name="Text Placeholder 4">
            <a:extLst>
              <a:ext uri="{FF2B5EF4-FFF2-40B4-BE49-F238E27FC236}">
                <a16:creationId xmlns:a16="http://schemas.microsoft.com/office/drawing/2014/main" id="{41110B74-3FBF-3EAB-D3D5-132CA0A8693D}"/>
              </a:ext>
            </a:extLst>
          </p:cNvPr>
          <p:cNvSpPr>
            <a:spLocks noGrp="1"/>
          </p:cNvSpPr>
          <p:nvPr>
            <p:ph type="body" sz="quarter" idx="17" hasCustomPrompt="1"/>
          </p:nvPr>
        </p:nvSpPr>
        <p:spPr>
          <a:xfrm>
            <a:off x="0" y="8105600"/>
            <a:ext cx="6858000" cy="456386"/>
          </a:xfrm>
        </p:spPr>
        <p:txBody>
          <a:bodyPr/>
          <a:lstStyle>
            <a:lvl1pPr marL="0" indent="0" algn="r">
              <a:buFont typeface="Arial" panose="020B0604020202020204" pitchFamily="34" charset="0"/>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7" name="Group 6">
            <a:extLst>
              <a:ext uri="{FF2B5EF4-FFF2-40B4-BE49-F238E27FC236}">
                <a16:creationId xmlns:a16="http://schemas.microsoft.com/office/drawing/2014/main" id="{86A567AF-A812-BF99-1480-E3FA9924CF60}"/>
              </a:ext>
            </a:extLst>
          </p:cNvPr>
          <p:cNvGrpSpPr/>
          <p:nvPr userDrawn="1"/>
        </p:nvGrpSpPr>
        <p:grpSpPr>
          <a:xfrm>
            <a:off x="7019023" y="8925"/>
            <a:ext cx="4535424" cy="8561987"/>
            <a:chOff x="7086600" y="8925"/>
            <a:chExt cx="4535424" cy="8561987"/>
          </a:xfrm>
        </p:grpSpPr>
        <p:sp>
          <p:nvSpPr>
            <p:cNvPr id="8" name="TextBox 7">
              <a:extLst>
                <a:ext uri="{FF2B5EF4-FFF2-40B4-BE49-F238E27FC236}">
                  <a16:creationId xmlns:a16="http://schemas.microsoft.com/office/drawing/2014/main" id="{4CEBC8E3-9C4D-61F2-FC8C-0123D8E886AB}"/>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9" name="TextBox 8">
              <a:extLst>
                <a:ext uri="{FF2B5EF4-FFF2-40B4-BE49-F238E27FC236}">
                  <a16:creationId xmlns:a16="http://schemas.microsoft.com/office/drawing/2014/main" id="{5CC0889C-D363-8E64-5E7C-D846923BD295}"/>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1" name="TextBox 10">
              <a:extLst>
                <a:ext uri="{FF2B5EF4-FFF2-40B4-BE49-F238E27FC236}">
                  <a16:creationId xmlns:a16="http://schemas.microsoft.com/office/drawing/2014/main" id="{E6B9EDAC-ADB4-B871-6A47-6170F032A9BC}"/>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2" name="Picture Placeholder 11">
            <a:extLst>
              <a:ext uri="{FF2B5EF4-FFF2-40B4-BE49-F238E27FC236}">
                <a16:creationId xmlns:a16="http://schemas.microsoft.com/office/drawing/2014/main" id="{8D0760CA-FE2F-C09F-140D-84DC36115650}"/>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3" name="Picture Placeholder 11">
            <a:extLst>
              <a:ext uri="{FF2B5EF4-FFF2-40B4-BE49-F238E27FC236}">
                <a16:creationId xmlns:a16="http://schemas.microsoft.com/office/drawing/2014/main" id="{04F97288-0D7E-0495-50BA-CEF92A2F277E}"/>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
        <p:nvSpPr>
          <p:cNvPr id="18" name="TextBox 17">
            <a:extLst>
              <a:ext uri="{FF2B5EF4-FFF2-40B4-BE49-F238E27FC236}">
                <a16:creationId xmlns:a16="http://schemas.microsoft.com/office/drawing/2014/main" id="{F4238DFB-F425-70DC-12A6-4C52E0A23EF8}"/>
              </a:ext>
            </a:extLst>
          </p:cNvPr>
          <p:cNvSpPr txBox="1"/>
          <p:nvPr userDrawn="1"/>
        </p:nvSpPr>
        <p:spPr>
          <a:xfrm>
            <a:off x="-4595150" y="0"/>
            <a:ext cx="4239549" cy="8570912"/>
          </a:xfrm>
          <a:prstGeom prst="rect">
            <a:avLst/>
          </a:prstGeom>
          <a:solidFill>
            <a:schemeClr val="bg1">
              <a:lumMod val="95000"/>
            </a:schemeClr>
          </a:solidFill>
        </p:spPr>
        <p:txBody>
          <a:bodyPr wrap="square" lIns="360000" tIns="360000" rIns="360000" bIns="360000" rtlCol="0">
            <a:noAutofit/>
          </a:bodyPr>
          <a:lstStyle/>
          <a:p>
            <a:pPr marL="0" indent="0">
              <a:buFont typeface="Arial" panose="020B0604020202020204" pitchFamily="34" charset="0"/>
              <a:buNone/>
            </a:pPr>
            <a:r>
              <a:rPr lang="nb-NO" sz="2000" b="1" dirty="0"/>
              <a:t>Tekst oppå et bilde</a:t>
            </a:r>
            <a:endParaRPr lang="nb-NO" sz="1800" b="1" dirty="0"/>
          </a:p>
          <a:p>
            <a:pPr marL="285750" indent="-285750">
              <a:lnSpc>
                <a:spcPct val="100000"/>
              </a:lnSpc>
              <a:spcAft>
                <a:spcPts val="600"/>
              </a:spcAft>
              <a:buFont typeface="Arial" panose="020B0604020202020204" pitchFamily="34" charset="0"/>
              <a:buChar char="•"/>
            </a:pPr>
            <a:r>
              <a:rPr lang="nb-NO" sz="1800" dirty="0"/>
              <a:t>Hvis du skal legge tekst opp et bilde må du alltid passe på at du får god kontrast.</a:t>
            </a:r>
          </a:p>
          <a:p>
            <a:pPr marL="285750" indent="-285750">
              <a:lnSpc>
                <a:spcPct val="100000"/>
              </a:lnSpc>
              <a:spcAft>
                <a:spcPts val="600"/>
              </a:spcAft>
              <a:buFont typeface="Arial" panose="020B0604020202020204" pitchFamily="34" charset="0"/>
              <a:buChar char="•"/>
            </a:pPr>
            <a:r>
              <a:rPr lang="nb-NO" sz="1800" dirty="0"/>
              <a:t>Hvis bildet ditt er mørkt må du  endre tekstfargen til hvit.</a:t>
            </a:r>
          </a:p>
          <a:p>
            <a:pPr marL="285750" indent="-285750">
              <a:lnSpc>
                <a:spcPct val="100000"/>
              </a:lnSpc>
              <a:spcAft>
                <a:spcPts val="600"/>
              </a:spcAft>
              <a:buFont typeface="Arial" panose="020B0604020202020204" pitchFamily="34" charset="0"/>
              <a:buChar char="•"/>
            </a:pPr>
            <a:r>
              <a:rPr lang="nb-NO" sz="1800" dirty="0"/>
              <a:t>Tekstboksen kan flyttes og justeres i høyde/bredde hvis det gir bedre kontrast, men la alltid tekstboksen ligge kant-i-kant med lysbildet.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nb-NO" sz="1800" dirty="0"/>
              <a:t>Hvis bildet du bruker ikke gir deg god kontrast hverken med hvit eller svart tekst kan du bruke et annet oppsett der bilde og tekst ligger hver for seg, eller legge på hhv. svart eller hvit </a:t>
            </a:r>
            <a:r>
              <a:rPr lang="nb-NO" sz="1800" dirty="0" err="1"/>
              <a:t>fyllfarge</a:t>
            </a:r>
            <a:r>
              <a:rPr lang="nb-NO" sz="1800" dirty="0"/>
              <a:t> med 40 % gjennomsiktighet på tekstboksen: </a:t>
            </a:r>
          </a:p>
          <a:p>
            <a:pPr marL="685800" lvl="1" indent="-228600">
              <a:buAutoNum type="arabicPeriod"/>
            </a:pPr>
            <a:r>
              <a:rPr lang="nb-NO" dirty="0"/>
              <a:t>Marker tekstboksen</a:t>
            </a:r>
          </a:p>
          <a:p>
            <a:pPr marL="685800" lvl="1" indent="-228600">
              <a:buAutoNum type="arabicPeriod"/>
            </a:pPr>
            <a:r>
              <a:rPr lang="nb-NO" dirty="0"/>
              <a:t>Høyreklikk og velg «Formater figur» </a:t>
            </a:r>
          </a:p>
          <a:p>
            <a:pPr marL="685800" lvl="1" indent="-228600">
              <a:buAutoNum type="arabicPeriod"/>
            </a:pPr>
            <a:r>
              <a:rPr lang="nb-NO" dirty="0"/>
              <a:t>I panelet på høyre side velger du «Heldekkende fyll», Velg hvitt i fargepanelet og sett «Gjennomsiktighet» til 40 %</a:t>
            </a:r>
          </a:p>
          <a:p>
            <a:pPr marL="685800" lvl="1" indent="-228600">
              <a:buAutoNum type="arabicPeriod"/>
            </a:pPr>
            <a:endParaRPr lang="nb-NO" sz="1800" dirty="0"/>
          </a:p>
        </p:txBody>
      </p:sp>
      <p:sp>
        <p:nvSpPr>
          <p:cNvPr id="3" name="Tittel 4">
            <a:extLst>
              <a:ext uri="{FF2B5EF4-FFF2-40B4-BE49-F238E27FC236}">
                <a16:creationId xmlns:a16="http://schemas.microsoft.com/office/drawing/2014/main" id="{E9B76934-35BA-CD28-3C8B-BCD574D1C78A}"/>
              </a:ext>
            </a:extLst>
          </p:cNvPr>
          <p:cNvSpPr>
            <a:spLocks noGrp="1"/>
          </p:cNvSpPr>
          <p:nvPr>
            <p:ph type="title" hasCustomPrompt="1"/>
          </p:nvPr>
        </p:nvSpPr>
        <p:spPr>
          <a:xfrm>
            <a:off x="0" y="5713200"/>
            <a:ext cx="6858000" cy="2383473"/>
          </a:xfrm>
        </p:spPr>
        <p:txBody>
          <a:bodyPr lIns="540000" tIns="540000" rIns="540000" bIns="540000" anchor="ctr" anchorCtr="0">
            <a:noAutofit/>
          </a:bodyPr>
          <a:lstStyle>
            <a:lvl1pPr>
              <a:lnSpc>
                <a:spcPct val="100000"/>
              </a:lnSpc>
              <a:spcAft>
                <a:spcPts val="200"/>
              </a:spcAft>
              <a:defRPr sz="3200"/>
            </a:lvl1pPr>
          </a:lstStyle>
          <a:p>
            <a:r>
              <a:rPr lang="nb-NO" dirty="0"/>
              <a:t>Medium tekst 32 </a:t>
            </a:r>
            <a:r>
              <a:rPr lang="nb-NO" dirty="0" err="1"/>
              <a:t>pt</a:t>
            </a:r>
            <a:r>
              <a:rPr lang="nb-NO" dirty="0"/>
              <a:t> fet. Bruk svart tekst på lys bakgrunn og hvit tekst på mørk. Plasser teksten der den får best kontrast over bildemotivet.</a:t>
            </a:r>
          </a:p>
        </p:txBody>
      </p:sp>
    </p:spTree>
    <p:extLst>
      <p:ext uri="{BB962C8B-B14F-4D97-AF65-F5344CB8AC3E}">
        <p14:creationId xmlns:p14="http://schemas.microsoft.com/office/powerpoint/2010/main" val="189999042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Heldekkende bilde">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p:cNvSpPr>
          <p:nvPr>
            <p:ph type="pic" sz="quarter" idx="16"/>
          </p:nvPr>
        </p:nvSpPr>
        <p:spPr>
          <a:xfrm>
            <a:off x="0" y="0"/>
            <a:ext cx="6858000" cy="8570913"/>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heldekkende</a:t>
            </a:r>
            <a:r>
              <a:rPr lang="en-GB" dirty="0"/>
              <a:t> </a:t>
            </a:r>
            <a:r>
              <a:rPr lang="en-GB" dirty="0" err="1"/>
              <a:t>bilde</a:t>
            </a:r>
            <a:r>
              <a:rPr lang="en-GB" dirty="0"/>
              <a:t>.</a:t>
            </a:r>
            <a:endParaRPr lang="nb-NO" dirty="0"/>
          </a:p>
        </p:txBody>
      </p:sp>
      <p:sp>
        <p:nvSpPr>
          <p:cNvPr id="5" name="Text Placeholder 4">
            <a:extLst>
              <a:ext uri="{FF2B5EF4-FFF2-40B4-BE49-F238E27FC236}">
                <a16:creationId xmlns:a16="http://schemas.microsoft.com/office/drawing/2014/main" id="{667954C1-372F-28FE-5CC6-0AB4D3A88242}"/>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6" name="Group 5">
            <a:extLst>
              <a:ext uri="{FF2B5EF4-FFF2-40B4-BE49-F238E27FC236}">
                <a16:creationId xmlns:a16="http://schemas.microsoft.com/office/drawing/2014/main" id="{8445C559-184E-47CE-8DE6-A17FC9ACA882}"/>
              </a:ext>
            </a:extLst>
          </p:cNvPr>
          <p:cNvGrpSpPr/>
          <p:nvPr userDrawn="1"/>
        </p:nvGrpSpPr>
        <p:grpSpPr>
          <a:xfrm>
            <a:off x="7040302" y="8925"/>
            <a:ext cx="4535424" cy="8561987"/>
            <a:chOff x="7086600" y="8925"/>
            <a:chExt cx="4535424" cy="8561987"/>
          </a:xfrm>
        </p:grpSpPr>
        <p:sp>
          <p:nvSpPr>
            <p:cNvPr id="7" name="TextBox 6">
              <a:extLst>
                <a:ext uri="{FF2B5EF4-FFF2-40B4-BE49-F238E27FC236}">
                  <a16:creationId xmlns:a16="http://schemas.microsoft.com/office/drawing/2014/main" id="{60172C56-9FC4-8E6A-16D7-9ECD271F23F6}"/>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8" name="TextBox 7">
              <a:extLst>
                <a:ext uri="{FF2B5EF4-FFF2-40B4-BE49-F238E27FC236}">
                  <a16:creationId xmlns:a16="http://schemas.microsoft.com/office/drawing/2014/main" id="{E7C07A46-DB7D-9A3C-72F4-8525CBF43E5B}"/>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9" name="TextBox 8">
              <a:extLst>
                <a:ext uri="{FF2B5EF4-FFF2-40B4-BE49-F238E27FC236}">
                  <a16:creationId xmlns:a16="http://schemas.microsoft.com/office/drawing/2014/main" id="{50E6351D-E4BF-7B2E-82F2-5FC9A23158E3}"/>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0" name="Picture Placeholder 11">
            <a:extLst>
              <a:ext uri="{FF2B5EF4-FFF2-40B4-BE49-F238E27FC236}">
                <a16:creationId xmlns:a16="http://schemas.microsoft.com/office/drawing/2014/main" id="{8590F7F6-A281-018E-0548-1942CC77A050}"/>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1" name="Picture Placeholder 11">
            <a:extLst>
              <a:ext uri="{FF2B5EF4-FFF2-40B4-BE49-F238E27FC236}">
                <a16:creationId xmlns:a16="http://schemas.microsoft.com/office/drawing/2014/main" id="{6C400BCE-A5E8-15DC-5E5B-ED04EBB3469D}"/>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930213310"/>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Heldekkende bilde med supring">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p:cNvSpPr>
          <p:nvPr>
            <p:ph type="pic" sz="quarter" idx="16"/>
          </p:nvPr>
        </p:nvSpPr>
        <p:spPr>
          <a:xfrm>
            <a:off x="0" y="-8927"/>
            <a:ext cx="6858000" cy="8579840"/>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portrettbilde</a:t>
            </a:r>
            <a:r>
              <a:rPr lang="en-GB" dirty="0"/>
              <a:t>.</a:t>
            </a:r>
            <a:endParaRPr lang="nb-NO" dirty="0"/>
          </a:p>
        </p:txBody>
      </p:sp>
      <p:sp>
        <p:nvSpPr>
          <p:cNvPr id="5" name="Text Placeholder 4">
            <a:extLst>
              <a:ext uri="{FF2B5EF4-FFF2-40B4-BE49-F238E27FC236}">
                <a16:creationId xmlns:a16="http://schemas.microsoft.com/office/drawing/2014/main" id="{667954C1-372F-28FE-5CC6-0AB4D3A88242}"/>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7" name="Title 6">
            <a:extLst>
              <a:ext uri="{FF2B5EF4-FFF2-40B4-BE49-F238E27FC236}">
                <a16:creationId xmlns:a16="http://schemas.microsoft.com/office/drawing/2014/main" id="{AB3A8402-8E31-2EDC-FCE0-B2CC1CFB7B81}"/>
              </a:ext>
            </a:extLst>
          </p:cNvPr>
          <p:cNvSpPr>
            <a:spLocks noGrp="1"/>
          </p:cNvSpPr>
          <p:nvPr>
            <p:ph type="title" hasCustomPrompt="1"/>
          </p:nvPr>
        </p:nvSpPr>
        <p:spPr>
          <a:xfrm>
            <a:off x="0" y="6733968"/>
            <a:ext cx="5599688" cy="894123"/>
          </a:xfrm>
          <a:solidFill>
            <a:srgbClr val="005260"/>
          </a:solidFill>
        </p:spPr>
        <p:txBody>
          <a:bodyPr tIns="360000" bIns="360000" anchor="ctr" anchorCtr="0"/>
          <a:lstStyle>
            <a:lvl1pPr>
              <a:defRPr sz="2200" b="1">
                <a:solidFill>
                  <a:schemeClr val="bg1"/>
                </a:solidFill>
              </a:defRPr>
            </a:lvl1pPr>
          </a:lstStyle>
          <a:p>
            <a:r>
              <a:rPr lang="en-GB" dirty="0" err="1"/>
              <a:t>Navn</a:t>
            </a:r>
            <a:r>
              <a:rPr lang="en-GB" dirty="0"/>
              <a:t> </a:t>
            </a:r>
            <a:r>
              <a:rPr lang="en-GB" dirty="0" err="1"/>
              <a:t>Navnesen</a:t>
            </a:r>
            <a:r>
              <a:rPr lang="en-GB" dirty="0"/>
              <a:t> 22 pt </a:t>
            </a:r>
            <a:r>
              <a:rPr lang="en-GB" dirty="0" err="1"/>
              <a:t>fet</a:t>
            </a:r>
            <a:br>
              <a:rPr lang="en-GB" dirty="0"/>
            </a:br>
            <a:r>
              <a:rPr lang="en-GB" dirty="0"/>
              <a:t>Stilling</a:t>
            </a:r>
            <a:endParaRPr lang="nb-NO" dirty="0"/>
          </a:p>
        </p:txBody>
      </p:sp>
      <p:grpSp>
        <p:nvGrpSpPr>
          <p:cNvPr id="6" name="Group 5">
            <a:extLst>
              <a:ext uri="{FF2B5EF4-FFF2-40B4-BE49-F238E27FC236}">
                <a16:creationId xmlns:a16="http://schemas.microsoft.com/office/drawing/2014/main" id="{EA18B0B8-443A-51C9-C975-DCBC7D709ABF}"/>
              </a:ext>
            </a:extLst>
          </p:cNvPr>
          <p:cNvGrpSpPr/>
          <p:nvPr userDrawn="1"/>
        </p:nvGrpSpPr>
        <p:grpSpPr>
          <a:xfrm>
            <a:off x="7084204" y="8925"/>
            <a:ext cx="4535424" cy="8561987"/>
            <a:chOff x="7086600" y="8925"/>
            <a:chExt cx="4535424" cy="8561987"/>
          </a:xfrm>
        </p:grpSpPr>
        <p:sp>
          <p:nvSpPr>
            <p:cNvPr id="8" name="TextBox 7">
              <a:extLst>
                <a:ext uri="{FF2B5EF4-FFF2-40B4-BE49-F238E27FC236}">
                  <a16:creationId xmlns:a16="http://schemas.microsoft.com/office/drawing/2014/main" id="{61CAD523-C4D4-B3CD-01BD-72B27A82043F}"/>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9" name="TextBox 8">
              <a:extLst>
                <a:ext uri="{FF2B5EF4-FFF2-40B4-BE49-F238E27FC236}">
                  <a16:creationId xmlns:a16="http://schemas.microsoft.com/office/drawing/2014/main" id="{8A6F41E3-6462-7D98-32D8-68827DA3FF50}"/>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0" name="TextBox 9">
              <a:extLst>
                <a:ext uri="{FF2B5EF4-FFF2-40B4-BE49-F238E27FC236}">
                  <a16:creationId xmlns:a16="http://schemas.microsoft.com/office/drawing/2014/main" id="{32600BB1-EADE-AF23-C3B8-B9A2DA23BF71}"/>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1" name="Picture Placeholder 11">
            <a:extLst>
              <a:ext uri="{FF2B5EF4-FFF2-40B4-BE49-F238E27FC236}">
                <a16:creationId xmlns:a16="http://schemas.microsoft.com/office/drawing/2014/main" id="{087E65D4-32FD-26EB-AA0F-6F507930CDF7}"/>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2" name="Picture Placeholder 11">
            <a:extLst>
              <a:ext uri="{FF2B5EF4-FFF2-40B4-BE49-F238E27FC236}">
                <a16:creationId xmlns:a16="http://schemas.microsoft.com/office/drawing/2014/main" id="{FFD7BBE5-B918-4CF7-BC71-13E7724B45FC}"/>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2752295768"/>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Ikon på heldekkende bilde">
    <p:spTree>
      <p:nvGrpSpPr>
        <p:cNvPr id="1" name=""/>
        <p:cNvGrpSpPr/>
        <p:nvPr/>
      </p:nvGrpSpPr>
      <p:grpSpPr>
        <a:xfrm>
          <a:off x="0" y="0"/>
          <a:ext cx="0" cy="0"/>
          <a:chOff x="0" y="0"/>
          <a:chExt cx="0" cy="0"/>
        </a:xfrm>
      </p:grpSpPr>
      <p:sp>
        <p:nvSpPr>
          <p:cNvPr id="7" name="Plassholder for bilde 11">
            <a:extLst>
              <a:ext uri="{FF2B5EF4-FFF2-40B4-BE49-F238E27FC236}">
                <a16:creationId xmlns:a16="http://schemas.microsoft.com/office/drawing/2014/main" id="{6978652E-66DF-E4FA-CF7C-F69D2D0B8AF5}"/>
              </a:ext>
            </a:extLst>
          </p:cNvPr>
          <p:cNvSpPr>
            <a:spLocks noGrp="1"/>
          </p:cNvSpPr>
          <p:nvPr>
            <p:ph type="pic" sz="quarter" idx="17"/>
          </p:nvPr>
        </p:nvSpPr>
        <p:spPr>
          <a:xfrm>
            <a:off x="0" y="559"/>
            <a:ext cx="6858000" cy="8570354"/>
          </a:xfrm>
          <a:prstGeom prst="rect">
            <a:avLst/>
          </a:prstGeom>
          <a:solidFill>
            <a:schemeClr val="bg1">
              <a:lumMod val="85000"/>
            </a:schemeClr>
          </a:solidFill>
        </p:spPr>
        <p:txBody>
          <a:bodyPr wrap="square">
            <a:noAutofit/>
          </a:bodyPr>
          <a:lstStyle>
            <a:lvl1pPr marL="0" indent="0" algn="ctr">
              <a:buNone/>
              <a:defRPr sz="14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4" name="Plassholder for bilde 4">
            <a:extLst>
              <a:ext uri="{FF2B5EF4-FFF2-40B4-BE49-F238E27FC236}">
                <a16:creationId xmlns:a16="http://schemas.microsoft.com/office/drawing/2014/main" id="{370F7C1D-3817-206B-42CE-45C55EA47974}"/>
              </a:ext>
            </a:extLst>
          </p:cNvPr>
          <p:cNvSpPr>
            <a:spLocks noGrp="1"/>
          </p:cNvSpPr>
          <p:nvPr>
            <p:ph type="pic" sz="quarter" idx="32" hasCustomPrompt="1"/>
          </p:nvPr>
        </p:nvSpPr>
        <p:spPr>
          <a:xfrm>
            <a:off x="3465238" y="5203588"/>
            <a:ext cx="2880000" cy="2880000"/>
          </a:xfrm>
          <a:prstGeom prst="ellipse">
            <a:avLst/>
          </a:prstGeom>
          <a:solidFill>
            <a:schemeClr val="bg1"/>
          </a:solidFill>
        </p:spPr>
        <p:txBody>
          <a:bodyPr lIns="251999" tIns="251999" rIns="216000" bIns="108000"/>
          <a:lstStyle>
            <a:lvl1pPr marL="0" indent="0" algn="ctr">
              <a:buNone/>
              <a:defRPr sz="1400">
                <a:latin typeface="Nunito Sans Normal" pitchFamily="2" charset="77"/>
              </a:defRPr>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 fra vår ikonbank. </a:t>
            </a:r>
            <a:br>
              <a:rPr lang="nb-NO" dirty="0"/>
            </a:br>
            <a:r>
              <a:rPr lang="nb-NO" b="0" i="0" dirty="0">
                <a:solidFill>
                  <a:srgbClr val="000000"/>
                </a:solidFill>
                <a:effectLst/>
                <a:latin typeface="WordVisi_MSFontService"/>
              </a:rPr>
              <a:t>Se oppskrift til venstre for lysbildet.</a:t>
            </a:r>
            <a:endParaRPr lang="nb-NO" dirty="0"/>
          </a:p>
        </p:txBody>
      </p:sp>
      <p:sp>
        <p:nvSpPr>
          <p:cNvPr id="9" name="Text Placeholder 4">
            <a:extLst>
              <a:ext uri="{FF2B5EF4-FFF2-40B4-BE49-F238E27FC236}">
                <a16:creationId xmlns:a16="http://schemas.microsoft.com/office/drawing/2014/main" id="{BEB5AEF7-5698-C2EB-F87B-F193A497D9A5}"/>
              </a:ext>
            </a:extLst>
          </p:cNvPr>
          <p:cNvSpPr>
            <a:spLocks noGrp="1"/>
          </p:cNvSpPr>
          <p:nvPr>
            <p:ph type="body" sz="quarter" idx="33" hasCustomPrompt="1"/>
          </p:nvPr>
        </p:nvSpPr>
        <p:spPr>
          <a:xfrm>
            <a:off x="0" y="8105600"/>
            <a:ext cx="6858000" cy="456386"/>
          </a:xfrm>
        </p:spPr>
        <p:txBody>
          <a:bodyPr/>
          <a:lstStyle>
            <a:lvl1pPr marL="0" indent="0" algn="l">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11" name="Group 10">
            <a:extLst>
              <a:ext uri="{FF2B5EF4-FFF2-40B4-BE49-F238E27FC236}">
                <a16:creationId xmlns:a16="http://schemas.microsoft.com/office/drawing/2014/main" id="{765F35D2-5F81-EB00-1A5E-19A76FBB42E6}"/>
              </a:ext>
            </a:extLst>
          </p:cNvPr>
          <p:cNvGrpSpPr/>
          <p:nvPr userDrawn="1"/>
        </p:nvGrpSpPr>
        <p:grpSpPr>
          <a:xfrm>
            <a:off x="7070752" y="8925"/>
            <a:ext cx="4535424" cy="8561987"/>
            <a:chOff x="7086600" y="8925"/>
            <a:chExt cx="4535424" cy="8561987"/>
          </a:xfrm>
        </p:grpSpPr>
        <p:sp>
          <p:nvSpPr>
            <p:cNvPr id="12" name="TextBox 11">
              <a:extLst>
                <a:ext uri="{FF2B5EF4-FFF2-40B4-BE49-F238E27FC236}">
                  <a16:creationId xmlns:a16="http://schemas.microsoft.com/office/drawing/2014/main" id="{B39F2E3D-BA94-9128-7161-DFFC0E71082D}"/>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3" name="TextBox 12">
              <a:extLst>
                <a:ext uri="{FF2B5EF4-FFF2-40B4-BE49-F238E27FC236}">
                  <a16:creationId xmlns:a16="http://schemas.microsoft.com/office/drawing/2014/main" id="{B6D120E4-99AD-126B-424F-0CCB28284224}"/>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4" name="TextBox 13">
              <a:extLst>
                <a:ext uri="{FF2B5EF4-FFF2-40B4-BE49-F238E27FC236}">
                  <a16:creationId xmlns:a16="http://schemas.microsoft.com/office/drawing/2014/main" id="{10270C3E-E89C-6AE4-4109-01ADE01A52AF}"/>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5" name="Picture Placeholder 11">
            <a:extLst>
              <a:ext uri="{FF2B5EF4-FFF2-40B4-BE49-F238E27FC236}">
                <a16:creationId xmlns:a16="http://schemas.microsoft.com/office/drawing/2014/main" id="{31CE772C-6267-AF44-A319-37A00A12879F}"/>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6" name="Picture Placeholder 11">
            <a:extLst>
              <a:ext uri="{FF2B5EF4-FFF2-40B4-BE49-F238E27FC236}">
                <a16:creationId xmlns:a16="http://schemas.microsoft.com/office/drawing/2014/main" id="{45903FCC-9841-97BC-F155-A25B0427C23C}"/>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grpSp>
        <p:nvGrpSpPr>
          <p:cNvPr id="6" name="Group 2">
            <a:extLst>
              <a:ext uri="{FF2B5EF4-FFF2-40B4-BE49-F238E27FC236}">
                <a16:creationId xmlns:a16="http://schemas.microsoft.com/office/drawing/2014/main" id="{92780B95-71FF-17C3-BA76-1EC5054DABA2}"/>
              </a:ext>
            </a:extLst>
          </p:cNvPr>
          <p:cNvGrpSpPr/>
          <p:nvPr userDrawn="1"/>
        </p:nvGrpSpPr>
        <p:grpSpPr>
          <a:xfrm>
            <a:off x="-6040635" y="-14447"/>
            <a:ext cx="5527873" cy="8570913"/>
            <a:chOff x="7031680" y="633018"/>
            <a:chExt cx="5527873" cy="8570913"/>
          </a:xfrm>
        </p:grpSpPr>
        <p:sp>
          <p:nvSpPr>
            <p:cNvPr id="10" name="Rectangle 5">
              <a:extLst>
                <a:ext uri="{FF2B5EF4-FFF2-40B4-BE49-F238E27FC236}">
                  <a16:creationId xmlns:a16="http://schemas.microsoft.com/office/drawing/2014/main" id="{35EF10CF-863F-23E7-92AD-0AB9D071986F}"/>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17" name="TekstSylinder 4">
              <a:extLst>
                <a:ext uri="{FF2B5EF4-FFF2-40B4-BE49-F238E27FC236}">
                  <a16:creationId xmlns:a16="http://schemas.microsoft.com/office/drawing/2014/main" id="{5F4E4939-7BBF-72CC-7353-C2B2D46C9FE3}"/>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18" name="Picture 1">
              <a:extLst>
                <a:ext uri="{FF2B5EF4-FFF2-40B4-BE49-F238E27FC236}">
                  <a16:creationId xmlns:a16="http://schemas.microsoft.com/office/drawing/2014/main" id="{728C6538-5F3A-8CC0-8231-A651FB73CE71}"/>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1370894466"/>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Ikon på to bilder">
    <p:spTree>
      <p:nvGrpSpPr>
        <p:cNvPr id="1" name=""/>
        <p:cNvGrpSpPr/>
        <p:nvPr/>
      </p:nvGrpSpPr>
      <p:grpSpPr>
        <a:xfrm>
          <a:off x="0" y="0"/>
          <a:ext cx="0" cy="0"/>
          <a:chOff x="0" y="0"/>
          <a:chExt cx="0" cy="0"/>
        </a:xfrm>
      </p:grpSpPr>
      <p:sp>
        <p:nvSpPr>
          <p:cNvPr id="7" name="Plassholder for bilde 11">
            <a:extLst>
              <a:ext uri="{FF2B5EF4-FFF2-40B4-BE49-F238E27FC236}">
                <a16:creationId xmlns:a16="http://schemas.microsoft.com/office/drawing/2014/main" id="{6978652E-66DF-E4FA-CF7C-F69D2D0B8AF5}"/>
              </a:ext>
            </a:extLst>
          </p:cNvPr>
          <p:cNvSpPr>
            <a:spLocks noGrp="1"/>
          </p:cNvSpPr>
          <p:nvPr>
            <p:ph type="pic" sz="quarter" idx="17"/>
          </p:nvPr>
        </p:nvSpPr>
        <p:spPr>
          <a:xfrm>
            <a:off x="0" y="1"/>
            <a:ext cx="6858000" cy="4285456"/>
          </a:xfrm>
          <a:prstGeom prst="rect">
            <a:avLst/>
          </a:prstGeom>
          <a:solidFill>
            <a:schemeClr val="bg1">
              <a:lumMod val="85000"/>
            </a:schemeClr>
          </a:solidFill>
        </p:spPr>
        <p:txBody>
          <a:bodyPr wrap="square">
            <a:noAutofit/>
          </a:bodyPr>
          <a:lstStyle>
            <a:lvl1pPr marL="0" indent="0" algn="ctr">
              <a:buNone/>
              <a:defRPr sz="1400"/>
            </a:lvl1pPr>
          </a:lstStyle>
          <a:p>
            <a:endParaRPr lang="en-GB" dirty="0"/>
          </a:p>
          <a:p>
            <a:endParaRPr lang="en-GB" dirty="0"/>
          </a:p>
          <a:p>
            <a:r>
              <a:rPr lang="en-GB" dirty="0" err="1"/>
              <a:t>Klikk</a:t>
            </a:r>
            <a:r>
              <a:rPr lang="en-GB" dirty="0"/>
              <a:t> </a:t>
            </a:r>
            <a:r>
              <a:rPr lang="en-GB" dirty="0" err="1"/>
              <a:t>på</a:t>
            </a:r>
            <a:r>
              <a:rPr lang="en-GB" dirty="0"/>
              <a:t> </a:t>
            </a:r>
            <a:r>
              <a:rPr lang="en-GB" dirty="0" err="1"/>
              <a:t>ikonene</a:t>
            </a:r>
            <a:r>
              <a:rPr lang="en-GB" dirty="0"/>
              <a:t> for </a:t>
            </a:r>
            <a:r>
              <a:rPr lang="en-GB" dirty="0" err="1"/>
              <a:t>å</a:t>
            </a:r>
            <a:r>
              <a:rPr lang="en-GB" dirty="0"/>
              <a:t> </a:t>
            </a:r>
            <a:r>
              <a:rPr lang="en-GB" dirty="0" err="1"/>
              <a:t>sette</a:t>
            </a:r>
            <a:r>
              <a:rPr lang="en-GB" dirty="0"/>
              <a:t> inn </a:t>
            </a:r>
            <a:r>
              <a:rPr lang="en-GB" dirty="0" err="1"/>
              <a:t>bilder</a:t>
            </a:r>
            <a:r>
              <a:rPr lang="en-GB" dirty="0"/>
              <a:t>.</a:t>
            </a:r>
            <a:endParaRPr lang="nb-NO" dirty="0"/>
          </a:p>
        </p:txBody>
      </p:sp>
      <p:sp>
        <p:nvSpPr>
          <p:cNvPr id="3" name="Plassholder for bilde 11">
            <a:extLst>
              <a:ext uri="{FF2B5EF4-FFF2-40B4-BE49-F238E27FC236}">
                <a16:creationId xmlns:a16="http://schemas.microsoft.com/office/drawing/2014/main" id="{EB4A1A92-7221-A9CD-12A9-CA9BE13CEA90}"/>
              </a:ext>
            </a:extLst>
          </p:cNvPr>
          <p:cNvSpPr>
            <a:spLocks noGrp="1"/>
          </p:cNvSpPr>
          <p:nvPr>
            <p:ph type="pic" sz="quarter" idx="18"/>
          </p:nvPr>
        </p:nvSpPr>
        <p:spPr>
          <a:xfrm>
            <a:off x="0" y="4286015"/>
            <a:ext cx="6858000" cy="4284898"/>
          </a:xfrm>
          <a:prstGeom prst="rect">
            <a:avLst/>
          </a:prstGeom>
          <a:solidFill>
            <a:schemeClr val="bg1">
              <a:lumMod val="85000"/>
            </a:schemeClr>
          </a:solidFill>
        </p:spPr>
        <p:txBody>
          <a:bodyPr wrap="square">
            <a:noAutofit/>
          </a:bodyPr>
          <a:lstStyle>
            <a:lvl1pPr marL="0" indent="0" algn="ctr">
              <a:buNone/>
              <a:defRPr sz="1801"/>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t>Click icon to add picture</a:t>
            </a:r>
            <a:endParaRPr lang="nb-NO" dirty="0"/>
          </a:p>
        </p:txBody>
      </p:sp>
      <p:sp>
        <p:nvSpPr>
          <p:cNvPr id="4" name="Plassholder for bilde 4">
            <a:extLst>
              <a:ext uri="{FF2B5EF4-FFF2-40B4-BE49-F238E27FC236}">
                <a16:creationId xmlns:a16="http://schemas.microsoft.com/office/drawing/2014/main" id="{370F7C1D-3817-206B-42CE-45C55EA47974}"/>
              </a:ext>
            </a:extLst>
          </p:cNvPr>
          <p:cNvSpPr>
            <a:spLocks noGrp="1"/>
          </p:cNvSpPr>
          <p:nvPr>
            <p:ph type="pic" sz="quarter" idx="32" hasCustomPrompt="1"/>
          </p:nvPr>
        </p:nvSpPr>
        <p:spPr>
          <a:xfrm>
            <a:off x="1989000" y="2821915"/>
            <a:ext cx="2880000" cy="2880000"/>
          </a:xfrm>
          <a:prstGeom prst="ellipse">
            <a:avLst/>
          </a:prstGeom>
          <a:solidFill>
            <a:schemeClr val="bg1"/>
          </a:solidFill>
        </p:spPr>
        <p:txBody>
          <a:bodyPr lIns="251999" tIns="251999" rIns="216000" bIns="108000"/>
          <a:lstStyle>
            <a:lvl1pPr marL="0" indent="0" algn="ctr">
              <a:buNone/>
              <a:defRPr sz="1600">
                <a:latin typeface="Nunito Sans Normal" pitchFamily="2" charset="77"/>
              </a:defRPr>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 fra vår ikonbank. </a:t>
            </a:r>
            <a:br>
              <a:rPr lang="nb-NO" dirty="0"/>
            </a:br>
            <a:r>
              <a:rPr lang="nb-NO" b="0" i="0" dirty="0">
                <a:solidFill>
                  <a:srgbClr val="000000"/>
                </a:solidFill>
                <a:effectLst/>
                <a:latin typeface="WordVisi_MSFontService"/>
              </a:rPr>
              <a:t>Se oppskrift til venstre for lysbildet.</a:t>
            </a:r>
            <a:endParaRPr lang="nb-NO" dirty="0"/>
          </a:p>
        </p:txBody>
      </p:sp>
      <p:sp>
        <p:nvSpPr>
          <p:cNvPr id="5" name="Text Placeholder 4">
            <a:extLst>
              <a:ext uri="{FF2B5EF4-FFF2-40B4-BE49-F238E27FC236}">
                <a16:creationId xmlns:a16="http://schemas.microsoft.com/office/drawing/2014/main" id="{9F5D095B-44A3-59D1-8C0B-43DA5CF21365}"/>
              </a:ext>
            </a:extLst>
          </p:cNvPr>
          <p:cNvSpPr>
            <a:spLocks noGrp="1"/>
          </p:cNvSpPr>
          <p:nvPr>
            <p:ph type="body" sz="quarter" idx="33"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10" name="Group 9">
            <a:extLst>
              <a:ext uri="{FF2B5EF4-FFF2-40B4-BE49-F238E27FC236}">
                <a16:creationId xmlns:a16="http://schemas.microsoft.com/office/drawing/2014/main" id="{5FBC3118-8D17-6217-DA58-F18E409253D5}"/>
              </a:ext>
            </a:extLst>
          </p:cNvPr>
          <p:cNvGrpSpPr/>
          <p:nvPr userDrawn="1"/>
        </p:nvGrpSpPr>
        <p:grpSpPr>
          <a:xfrm>
            <a:off x="7086601" y="8925"/>
            <a:ext cx="4535424" cy="8561987"/>
            <a:chOff x="7086600" y="8925"/>
            <a:chExt cx="4535424" cy="8561987"/>
          </a:xfrm>
        </p:grpSpPr>
        <p:sp>
          <p:nvSpPr>
            <p:cNvPr id="12" name="TextBox 11">
              <a:extLst>
                <a:ext uri="{FF2B5EF4-FFF2-40B4-BE49-F238E27FC236}">
                  <a16:creationId xmlns:a16="http://schemas.microsoft.com/office/drawing/2014/main" id="{7EBE8D41-EB8E-99DC-6FA0-A22875EFC4DF}"/>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3" name="TextBox 12">
              <a:extLst>
                <a:ext uri="{FF2B5EF4-FFF2-40B4-BE49-F238E27FC236}">
                  <a16:creationId xmlns:a16="http://schemas.microsoft.com/office/drawing/2014/main" id="{CA020C38-40CB-D2AE-DDB9-8AC55D13606C}"/>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4" name="TextBox 13">
              <a:extLst>
                <a:ext uri="{FF2B5EF4-FFF2-40B4-BE49-F238E27FC236}">
                  <a16:creationId xmlns:a16="http://schemas.microsoft.com/office/drawing/2014/main" id="{6BF7A4F7-F51C-2F23-BC84-7EA21A0E550E}"/>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5" name="Picture Placeholder 11">
            <a:extLst>
              <a:ext uri="{FF2B5EF4-FFF2-40B4-BE49-F238E27FC236}">
                <a16:creationId xmlns:a16="http://schemas.microsoft.com/office/drawing/2014/main" id="{E076B178-4012-C25F-FD81-B045BD5D014C}"/>
              </a:ext>
            </a:extLst>
          </p:cNvPr>
          <p:cNvSpPr>
            <a:spLocks noGrp="1"/>
          </p:cNvSpPr>
          <p:nvPr>
            <p:ph type="pic" sz="quarter" idx="34"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6" name="Picture Placeholder 11">
            <a:extLst>
              <a:ext uri="{FF2B5EF4-FFF2-40B4-BE49-F238E27FC236}">
                <a16:creationId xmlns:a16="http://schemas.microsoft.com/office/drawing/2014/main" id="{0D86D107-4645-011D-1236-75745B6AEB8B}"/>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grpSp>
        <p:nvGrpSpPr>
          <p:cNvPr id="2" name="Group 2">
            <a:extLst>
              <a:ext uri="{FF2B5EF4-FFF2-40B4-BE49-F238E27FC236}">
                <a16:creationId xmlns:a16="http://schemas.microsoft.com/office/drawing/2014/main" id="{3C36BEAD-E670-E262-9505-062567C48FA8}"/>
              </a:ext>
            </a:extLst>
          </p:cNvPr>
          <p:cNvGrpSpPr/>
          <p:nvPr userDrawn="1"/>
        </p:nvGrpSpPr>
        <p:grpSpPr>
          <a:xfrm>
            <a:off x="-6040635" y="-14447"/>
            <a:ext cx="5527873" cy="8570913"/>
            <a:chOff x="7031680" y="633018"/>
            <a:chExt cx="5527873" cy="8570913"/>
          </a:xfrm>
        </p:grpSpPr>
        <p:sp>
          <p:nvSpPr>
            <p:cNvPr id="8" name="Rectangle 5">
              <a:extLst>
                <a:ext uri="{FF2B5EF4-FFF2-40B4-BE49-F238E27FC236}">
                  <a16:creationId xmlns:a16="http://schemas.microsoft.com/office/drawing/2014/main" id="{7FAF073A-6DCE-C982-BCD4-9D5AABC7142C}"/>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17" name="TekstSylinder 4">
              <a:extLst>
                <a:ext uri="{FF2B5EF4-FFF2-40B4-BE49-F238E27FC236}">
                  <a16:creationId xmlns:a16="http://schemas.microsoft.com/office/drawing/2014/main" id="{E25914D9-4302-4AF8-FFBC-2F74946A9862}"/>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18" name="Picture 1">
              <a:extLst>
                <a:ext uri="{FF2B5EF4-FFF2-40B4-BE49-F238E27FC236}">
                  <a16:creationId xmlns:a16="http://schemas.microsoft.com/office/drawing/2014/main" id="{DD0D9C08-EA49-E52A-DA0E-1F90A3A5C0DD}"/>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955565549"/>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kst + bilde halv og ikon">
    <p:spTree>
      <p:nvGrpSpPr>
        <p:cNvPr id="1" name=""/>
        <p:cNvGrpSpPr/>
        <p:nvPr/>
      </p:nvGrpSpPr>
      <p:grpSpPr>
        <a:xfrm>
          <a:off x="0" y="0"/>
          <a:ext cx="0" cy="0"/>
          <a:chOff x="0" y="0"/>
          <a:chExt cx="0" cy="0"/>
        </a:xfrm>
      </p:grpSpPr>
      <p:sp>
        <p:nvSpPr>
          <p:cNvPr id="9" name="Tittel 4">
            <a:extLst>
              <a:ext uri="{FF2B5EF4-FFF2-40B4-BE49-F238E27FC236}">
                <a16:creationId xmlns:a16="http://schemas.microsoft.com/office/drawing/2014/main" id="{D0549CB6-79B6-EC8E-EC27-223CBE431E03}"/>
              </a:ext>
            </a:extLst>
          </p:cNvPr>
          <p:cNvSpPr>
            <a:spLocks noGrp="1"/>
          </p:cNvSpPr>
          <p:nvPr>
            <p:ph type="title" hasCustomPrompt="1"/>
          </p:nvPr>
        </p:nvSpPr>
        <p:spPr>
          <a:xfrm>
            <a:off x="0" y="4314361"/>
            <a:ext cx="6858000" cy="3782312"/>
          </a:xfrm>
        </p:spPr>
        <p:txBody>
          <a:bodyPr lIns="540000" tIns="540000" rIns="540000" bIns="270000" anchor="ctr" anchorCtr="0">
            <a:noAutofit/>
          </a:bodyPr>
          <a:lstStyle>
            <a:lvl1pPr>
              <a:lnSpc>
                <a:spcPct val="100000"/>
              </a:lnSpc>
              <a:spcAft>
                <a:spcPts val="200"/>
              </a:spcAft>
              <a:defRPr sz="3200"/>
            </a:lvl1pPr>
          </a:lstStyle>
          <a:p>
            <a:r>
              <a:rPr lang="nb-NO" dirty="0"/>
              <a:t>Medium tekst 32 </a:t>
            </a:r>
            <a:r>
              <a:rPr lang="nb-NO" dirty="0" err="1"/>
              <a:t>pt</a:t>
            </a:r>
            <a:r>
              <a:rPr lang="nb-NO" dirty="0"/>
              <a:t> fet på lys farget bakgrunn</a:t>
            </a:r>
          </a:p>
        </p:txBody>
      </p:sp>
      <p:sp>
        <p:nvSpPr>
          <p:cNvPr id="8" name="Plassholder for bilde 11">
            <a:extLst>
              <a:ext uri="{FF2B5EF4-FFF2-40B4-BE49-F238E27FC236}">
                <a16:creationId xmlns:a16="http://schemas.microsoft.com/office/drawing/2014/main" id="{86D10D41-8134-8ADF-305D-DD2D6D1897E7}"/>
              </a:ext>
            </a:extLst>
          </p:cNvPr>
          <p:cNvSpPr>
            <a:spLocks noGrp="1"/>
          </p:cNvSpPr>
          <p:nvPr>
            <p:ph type="pic" sz="quarter" idx="16"/>
          </p:nvPr>
        </p:nvSpPr>
        <p:spPr>
          <a:xfrm>
            <a:off x="-2517" y="0"/>
            <a:ext cx="6858000" cy="4285457"/>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4" name="Text Placeholder 4">
            <a:extLst>
              <a:ext uri="{FF2B5EF4-FFF2-40B4-BE49-F238E27FC236}">
                <a16:creationId xmlns:a16="http://schemas.microsoft.com/office/drawing/2014/main" id="{F855FA57-E5F2-4834-D581-42A224CFEE39}"/>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2" name="Plassholder for bilde 4">
            <a:extLst>
              <a:ext uri="{FF2B5EF4-FFF2-40B4-BE49-F238E27FC236}">
                <a16:creationId xmlns:a16="http://schemas.microsoft.com/office/drawing/2014/main" id="{E4BE7E53-81AC-008E-9B8E-D495E56A6B20}"/>
              </a:ext>
            </a:extLst>
          </p:cNvPr>
          <p:cNvSpPr>
            <a:spLocks noGrp="1" noChangeAspect="1"/>
          </p:cNvSpPr>
          <p:nvPr>
            <p:ph type="pic" sz="quarter" idx="32" hasCustomPrompt="1"/>
          </p:nvPr>
        </p:nvSpPr>
        <p:spPr>
          <a:xfrm>
            <a:off x="4031540" y="1971758"/>
            <a:ext cx="2313698" cy="2313698"/>
          </a:xfrm>
          <a:prstGeom prst="ellipse">
            <a:avLst/>
          </a:prstGeom>
          <a:solidFill>
            <a:schemeClr val="bg1"/>
          </a:solidFill>
        </p:spPr>
        <p:txBody>
          <a:bodyPr lIns="251999" tIns="251999" rIns="216000" bIns="108000"/>
          <a:lstStyle>
            <a:lvl1pPr marL="0" indent="0" algn="ctr">
              <a:buNone/>
              <a:defRPr sz="1800"/>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 fra vår ikonbank. </a:t>
            </a:r>
            <a:br>
              <a:rPr lang="nb-NO" dirty="0"/>
            </a:br>
            <a:r>
              <a:rPr lang="nb-NO" b="0" i="0" dirty="0">
                <a:solidFill>
                  <a:srgbClr val="000000"/>
                </a:solidFill>
                <a:effectLst/>
                <a:latin typeface="WordVisi_MSFontService"/>
              </a:rPr>
              <a:t>Se oppskrift til venstre for lysbildet.</a:t>
            </a:r>
            <a:endParaRPr lang="nb-NO" dirty="0"/>
          </a:p>
        </p:txBody>
      </p:sp>
      <p:grpSp>
        <p:nvGrpSpPr>
          <p:cNvPr id="11" name="Group 10">
            <a:extLst>
              <a:ext uri="{FF2B5EF4-FFF2-40B4-BE49-F238E27FC236}">
                <a16:creationId xmlns:a16="http://schemas.microsoft.com/office/drawing/2014/main" id="{94168CF1-89B7-E7C2-2654-563BBBC4B8D9}"/>
              </a:ext>
            </a:extLst>
          </p:cNvPr>
          <p:cNvGrpSpPr/>
          <p:nvPr userDrawn="1"/>
        </p:nvGrpSpPr>
        <p:grpSpPr>
          <a:xfrm>
            <a:off x="7030916" y="8925"/>
            <a:ext cx="4535424" cy="8561987"/>
            <a:chOff x="7086600" y="8925"/>
            <a:chExt cx="4535424" cy="8561987"/>
          </a:xfrm>
        </p:grpSpPr>
        <p:sp>
          <p:nvSpPr>
            <p:cNvPr id="12" name="TextBox 11">
              <a:extLst>
                <a:ext uri="{FF2B5EF4-FFF2-40B4-BE49-F238E27FC236}">
                  <a16:creationId xmlns:a16="http://schemas.microsoft.com/office/drawing/2014/main" id="{7257EB86-C159-A1E8-C301-233F5F15F3DF}"/>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3" name="TextBox 12">
              <a:extLst>
                <a:ext uri="{FF2B5EF4-FFF2-40B4-BE49-F238E27FC236}">
                  <a16:creationId xmlns:a16="http://schemas.microsoft.com/office/drawing/2014/main" id="{AE0FDB9D-32B1-2B96-8FDD-46635877509A}"/>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4" name="TextBox 13">
              <a:extLst>
                <a:ext uri="{FF2B5EF4-FFF2-40B4-BE49-F238E27FC236}">
                  <a16:creationId xmlns:a16="http://schemas.microsoft.com/office/drawing/2014/main" id="{67B0A92B-2C8B-876E-344E-7AB52CBAC078}"/>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5" name="Picture Placeholder 11">
            <a:extLst>
              <a:ext uri="{FF2B5EF4-FFF2-40B4-BE49-F238E27FC236}">
                <a16:creationId xmlns:a16="http://schemas.microsoft.com/office/drawing/2014/main" id="{63BFABCA-A548-9867-3913-C0880000FB8C}"/>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6" name="Picture Placeholder 11">
            <a:extLst>
              <a:ext uri="{FF2B5EF4-FFF2-40B4-BE49-F238E27FC236}">
                <a16:creationId xmlns:a16="http://schemas.microsoft.com/office/drawing/2014/main" id="{A0F4B27D-6C2D-DF14-0995-37044C6E4C65}"/>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grpSp>
        <p:nvGrpSpPr>
          <p:cNvPr id="7" name="Group 2">
            <a:extLst>
              <a:ext uri="{FF2B5EF4-FFF2-40B4-BE49-F238E27FC236}">
                <a16:creationId xmlns:a16="http://schemas.microsoft.com/office/drawing/2014/main" id="{B9234F4C-BF93-9850-FE9A-7E9F8B5521C6}"/>
              </a:ext>
            </a:extLst>
          </p:cNvPr>
          <p:cNvGrpSpPr/>
          <p:nvPr userDrawn="1"/>
        </p:nvGrpSpPr>
        <p:grpSpPr>
          <a:xfrm>
            <a:off x="-6040635" y="-14447"/>
            <a:ext cx="5527873" cy="8570913"/>
            <a:chOff x="7031680" y="633018"/>
            <a:chExt cx="5527873" cy="8570913"/>
          </a:xfrm>
        </p:grpSpPr>
        <p:sp>
          <p:nvSpPr>
            <p:cNvPr id="10" name="Rectangle 5">
              <a:extLst>
                <a:ext uri="{FF2B5EF4-FFF2-40B4-BE49-F238E27FC236}">
                  <a16:creationId xmlns:a16="http://schemas.microsoft.com/office/drawing/2014/main" id="{3E8F3851-4CF8-3A95-EC67-2AFF0CC17DEB}"/>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17" name="TekstSylinder 4">
              <a:extLst>
                <a:ext uri="{FF2B5EF4-FFF2-40B4-BE49-F238E27FC236}">
                  <a16:creationId xmlns:a16="http://schemas.microsoft.com/office/drawing/2014/main" id="{40C89AA6-CE03-CDD6-AB1D-2EC349C6C0C5}"/>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18" name="Picture 1">
              <a:extLst>
                <a:ext uri="{FF2B5EF4-FFF2-40B4-BE49-F238E27FC236}">
                  <a16:creationId xmlns:a16="http://schemas.microsoft.com/office/drawing/2014/main" id="{DACD336F-1EDE-9005-46C7-14E9499414B2}"/>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2628522823"/>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Ikon">
    <p:spTree>
      <p:nvGrpSpPr>
        <p:cNvPr id="1" name=""/>
        <p:cNvGrpSpPr/>
        <p:nvPr/>
      </p:nvGrpSpPr>
      <p:grpSpPr>
        <a:xfrm>
          <a:off x="0" y="0"/>
          <a:ext cx="0" cy="0"/>
          <a:chOff x="0" y="0"/>
          <a:chExt cx="0" cy="0"/>
        </a:xfrm>
      </p:grpSpPr>
      <p:sp>
        <p:nvSpPr>
          <p:cNvPr id="9" name="Plassholder for bilde 4">
            <a:extLst>
              <a:ext uri="{FF2B5EF4-FFF2-40B4-BE49-F238E27FC236}">
                <a16:creationId xmlns:a16="http://schemas.microsoft.com/office/drawing/2014/main" id="{63FA54D4-93DF-1A9D-0CC4-5616E8000F73}"/>
              </a:ext>
            </a:extLst>
          </p:cNvPr>
          <p:cNvSpPr>
            <a:spLocks noGrp="1"/>
          </p:cNvSpPr>
          <p:nvPr>
            <p:ph type="pic" sz="quarter" idx="32" hasCustomPrompt="1"/>
          </p:nvPr>
        </p:nvSpPr>
        <p:spPr>
          <a:xfrm>
            <a:off x="531000" y="1388250"/>
            <a:ext cx="5796000" cy="5796000"/>
          </a:xfrm>
          <a:prstGeom prst="ellipse">
            <a:avLst/>
          </a:prstGeom>
          <a:solidFill>
            <a:schemeClr val="bg1"/>
          </a:solidFill>
        </p:spPr>
        <p:txBody>
          <a:bodyPr lIns="251999" tIns="251999" rIns="216000" bIns="108000"/>
          <a:lstStyle>
            <a:lvl1pPr marL="0" indent="0" algn="ctr">
              <a:buNone/>
              <a:defRPr sz="1800"/>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a:t>
            </a:r>
            <a:br>
              <a:rPr lang="nb-NO" dirty="0"/>
            </a:br>
            <a:r>
              <a:rPr lang="nb-NO" dirty="0"/>
              <a:t> fra vår ikonbank. </a:t>
            </a:r>
            <a:br>
              <a:rPr lang="nb-NO" dirty="0"/>
            </a:br>
            <a:r>
              <a:rPr lang="nb-NO" b="0" i="0" dirty="0">
                <a:solidFill>
                  <a:srgbClr val="000000"/>
                </a:solidFill>
                <a:effectLst/>
                <a:latin typeface="WordVisi_MSFontService"/>
              </a:rPr>
              <a:t>Se oppskrift til venstre for lysbildet.</a:t>
            </a:r>
            <a:endParaRPr lang="nb-NO" dirty="0"/>
          </a:p>
        </p:txBody>
      </p:sp>
      <p:grpSp>
        <p:nvGrpSpPr>
          <p:cNvPr id="2" name="Group 2">
            <a:extLst>
              <a:ext uri="{FF2B5EF4-FFF2-40B4-BE49-F238E27FC236}">
                <a16:creationId xmlns:a16="http://schemas.microsoft.com/office/drawing/2014/main" id="{0A8414B0-CC98-2080-1775-1DF5EC702C1A}"/>
              </a:ext>
            </a:extLst>
          </p:cNvPr>
          <p:cNvGrpSpPr/>
          <p:nvPr userDrawn="1"/>
        </p:nvGrpSpPr>
        <p:grpSpPr>
          <a:xfrm>
            <a:off x="-6040635" y="-14447"/>
            <a:ext cx="5527873" cy="8570913"/>
            <a:chOff x="7031680" y="633018"/>
            <a:chExt cx="5527873" cy="8570913"/>
          </a:xfrm>
        </p:grpSpPr>
        <p:sp>
          <p:nvSpPr>
            <p:cNvPr id="5" name="Rectangle 5">
              <a:extLst>
                <a:ext uri="{FF2B5EF4-FFF2-40B4-BE49-F238E27FC236}">
                  <a16:creationId xmlns:a16="http://schemas.microsoft.com/office/drawing/2014/main" id="{C78F25E9-A2B7-97D9-3AF3-23F7677A07F7}"/>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7" name="TekstSylinder 4">
              <a:extLst>
                <a:ext uri="{FF2B5EF4-FFF2-40B4-BE49-F238E27FC236}">
                  <a16:creationId xmlns:a16="http://schemas.microsoft.com/office/drawing/2014/main" id="{0285F643-039B-343F-6D90-9A9E0C2C1596}"/>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8" name="Picture 1">
              <a:extLst>
                <a:ext uri="{FF2B5EF4-FFF2-40B4-BE49-F238E27FC236}">
                  <a16:creationId xmlns:a16="http://schemas.microsoft.com/office/drawing/2014/main" id="{CCDE235A-A2A4-C370-1BDE-963BB4D4734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972223077"/>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Ikon + tekst">
    <p:spTree>
      <p:nvGrpSpPr>
        <p:cNvPr id="1" name=""/>
        <p:cNvGrpSpPr/>
        <p:nvPr/>
      </p:nvGrpSpPr>
      <p:grpSpPr>
        <a:xfrm>
          <a:off x="0" y="0"/>
          <a:ext cx="0" cy="0"/>
          <a:chOff x="0" y="0"/>
          <a:chExt cx="0" cy="0"/>
        </a:xfrm>
      </p:grpSpPr>
      <p:sp>
        <p:nvSpPr>
          <p:cNvPr id="9" name="Plassholder for bilde 4">
            <a:extLst>
              <a:ext uri="{FF2B5EF4-FFF2-40B4-BE49-F238E27FC236}">
                <a16:creationId xmlns:a16="http://schemas.microsoft.com/office/drawing/2014/main" id="{63FA54D4-93DF-1A9D-0CC4-5616E8000F73}"/>
              </a:ext>
            </a:extLst>
          </p:cNvPr>
          <p:cNvSpPr>
            <a:spLocks noGrp="1" noChangeAspect="1"/>
          </p:cNvSpPr>
          <p:nvPr>
            <p:ph type="pic" sz="quarter" idx="32" hasCustomPrompt="1"/>
          </p:nvPr>
        </p:nvSpPr>
        <p:spPr>
          <a:xfrm>
            <a:off x="1614986" y="1407158"/>
            <a:ext cx="3628029" cy="3628029"/>
          </a:xfrm>
          <a:prstGeom prst="ellipse">
            <a:avLst/>
          </a:prstGeom>
          <a:solidFill>
            <a:schemeClr val="bg1"/>
          </a:solidFill>
        </p:spPr>
        <p:txBody>
          <a:bodyPr lIns="251999" tIns="251999" rIns="216000" bIns="108000"/>
          <a:lstStyle>
            <a:lvl1pPr marL="0" indent="0" algn="ctr">
              <a:buNone/>
              <a:defRPr sz="1800"/>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 fra vår ikonbank. </a:t>
            </a:r>
            <a:br>
              <a:rPr lang="nb-NO" dirty="0"/>
            </a:br>
            <a:r>
              <a:rPr lang="nb-NO" b="0" i="0" dirty="0">
                <a:solidFill>
                  <a:srgbClr val="000000"/>
                </a:solidFill>
                <a:effectLst/>
                <a:latin typeface="WordVisi_MSFontService"/>
              </a:rPr>
              <a:t>Se oppskrift til venstre for lysbildet.</a:t>
            </a:r>
            <a:endParaRPr lang="nb-NO" dirty="0"/>
          </a:p>
        </p:txBody>
      </p:sp>
      <p:sp>
        <p:nvSpPr>
          <p:cNvPr id="2" name="Tittel 4">
            <a:extLst>
              <a:ext uri="{FF2B5EF4-FFF2-40B4-BE49-F238E27FC236}">
                <a16:creationId xmlns:a16="http://schemas.microsoft.com/office/drawing/2014/main" id="{27200618-9F98-94A3-217A-E288DF431447}"/>
              </a:ext>
            </a:extLst>
          </p:cNvPr>
          <p:cNvSpPr>
            <a:spLocks noGrp="1"/>
          </p:cNvSpPr>
          <p:nvPr>
            <p:ph type="title" hasCustomPrompt="1"/>
          </p:nvPr>
        </p:nvSpPr>
        <p:spPr>
          <a:xfrm>
            <a:off x="0" y="5043896"/>
            <a:ext cx="6858000" cy="1922998"/>
          </a:xfrm>
        </p:spPr>
        <p:txBody>
          <a:bodyPr lIns="1080000" tIns="720000" rIns="1080000" bIns="270000" anchor="t" anchorCtr="0">
            <a:spAutoFit/>
          </a:bodyPr>
          <a:lstStyle>
            <a:lvl1pPr algn="ctr">
              <a:lnSpc>
                <a:spcPct val="100000"/>
              </a:lnSpc>
              <a:spcAft>
                <a:spcPts val="200"/>
              </a:spcAft>
              <a:defRPr sz="3000"/>
            </a:lvl1pPr>
          </a:lstStyle>
          <a:p>
            <a:r>
              <a:rPr lang="nb-NO" dirty="0"/>
              <a:t>Kort, 30 </a:t>
            </a:r>
            <a:r>
              <a:rPr lang="nb-NO" dirty="0" err="1"/>
              <a:t>pt</a:t>
            </a:r>
            <a:r>
              <a:rPr lang="nb-NO" dirty="0"/>
              <a:t> fet tekst </a:t>
            </a:r>
            <a:br>
              <a:rPr lang="nb-NO" dirty="0"/>
            </a:br>
            <a:r>
              <a:rPr lang="nb-NO" dirty="0"/>
              <a:t>midtstilt under et ikon</a:t>
            </a:r>
          </a:p>
        </p:txBody>
      </p:sp>
      <p:grpSp>
        <p:nvGrpSpPr>
          <p:cNvPr id="4" name="Group 2">
            <a:extLst>
              <a:ext uri="{FF2B5EF4-FFF2-40B4-BE49-F238E27FC236}">
                <a16:creationId xmlns:a16="http://schemas.microsoft.com/office/drawing/2014/main" id="{ECDD0CC8-6427-CFAD-3AF7-CE26D15F113E}"/>
              </a:ext>
            </a:extLst>
          </p:cNvPr>
          <p:cNvGrpSpPr/>
          <p:nvPr userDrawn="1"/>
        </p:nvGrpSpPr>
        <p:grpSpPr>
          <a:xfrm>
            <a:off x="-6040635" y="-14447"/>
            <a:ext cx="5527873" cy="8570913"/>
            <a:chOff x="7031680" y="633018"/>
            <a:chExt cx="5527873" cy="8570913"/>
          </a:xfrm>
        </p:grpSpPr>
        <p:sp>
          <p:nvSpPr>
            <p:cNvPr id="5" name="Rectangle 5">
              <a:extLst>
                <a:ext uri="{FF2B5EF4-FFF2-40B4-BE49-F238E27FC236}">
                  <a16:creationId xmlns:a16="http://schemas.microsoft.com/office/drawing/2014/main" id="{56A9C434-2826-D9C9-998E-818BE6288CE0}"/>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8" name="TekstSylinder 4">
              <a:extLst>
                <a:ext uri="{FF2B5EF4-FFF2-40B4-BE49-F238E27FC236}">
                  <a16:creationId xmlns:a16="http://schemas.microsoft.com/office/drawing/2014/main" id="{DAE8F649-ECDE-C780-519B-BC14F7AC7669}"/>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10" name="Picture 1">
              <a:extLst>
                <a:ext uri="{FF2B5EF4-FFF2-40B4-BE49-F238E27FC236}">
                  <a16:creationId xmlns:a16="http://schemas.microsoft.com/office/drawing/2014/main" id="{48F815B4-E757-8028-152C-AF89A7CFD4D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3978142676"/>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Sitat">
    <p:bg>
      <p:bgPr>
        <a:solidFill>
          <a:srgbClr val="1C6C6C">
            <a:alpha val="20000"/>
          </a:srgbClr>
        </a:solidFill>
        <a:effectLst/>
      </p:bgPr>
    </p:bg>
    <p:spTree>
      <p:nvGrpSpPr>
        <p:cNvPr id="1" name=""/>
        <p:cNvGrpSpPr/>
        <p:nvPr/>
      </p:nvGrpSpPr>
      <p:grpSpPr>
        <a:xfrm>
          <a:off x="0" y="0"/>
          <a:ext cx="0" cy="0"/>
          <a:chOff x="0" y="0"/>
          <a:chExt cx="0" cy="0"/>
        </a:xfrm>
      </p:grpSpPr>
      <p:pic>
        <p:nvPicPr>
          <p:cNvPr id="11" name="Grafikk 11" descr="Sitattegn">
            <a:extLst>
              <a:ext uri="{FF2B5EF4-FFF2-40B4-BE49-F238E27FC236}">
                <a16:creationId xmlns:a16="http://schemas.microsoft.com/office/drawing/2014/main" id="{54E45CF3-B4B5-F82F-D3AE-B3AAD3BAF4A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2763" y="2602779"/>
            <a:ext cx="476278" cy="360000"/>
          </a:xfrm>
          <a:prstGeom prst="rect">
            <a:avLst/>
          </a:prstGeom>
        </p:spPr>
      </p:pic>
      <p:sp>
        <p:nvSpPr>
          <p:cNvPr id="3" name="Tittel 4">
            <a:extLst>
              <a:ext uri="{FF2B5EF4-FFF2-40B4-BE49-F238E27FC236}">
                <a16:creationId xmlns:a16="http://schemas.microsoft.com/office/drawing/2014/main" id="{C87B3F9D-C4FA-ECA0-2E40-A762BE114F86}"/>
              </a:ext>
            </a:extLst>
          </p:cNvPr>
          <p:cNvSpPr>
            <a:spLocks noGrp="1"/>
          </p:cNvSpPr>
          <p:nvPr>
            <p:ph type="title" hasCustomPrompt="1"/>
          </p:nvPr>
        </p:nvSpPr>
        <p:spPr>
          <a:xfrm>
            <a:off x="0" y="2528046"/>
            <a:ext cx="6857999" cy="1257522"/>
          </a:xfrm>
        </p:spPr>
        <p:txBody>
          <a:bodyPr wrap="square" lIns="1260000" tIns="0" rIns="900000" bIns="270000" anchor="t" anchorCtr="0">
            <a:spAutoFit/>
          </a:bodyPr>
          <a:lstStyle>
            <a:lvl1pPr>
              <a:lnSpc>
                <a:spcPct val="100000"/>
              </a:lnSpc>
              <a:spcAft>
                <a:spcPts val="400"/>
              </a:spcAft>
              <a:defRPr sz="3200" b="1"/>
            </a:lvl1pPr>
          </a:lstStyle>
          <a:p>
            <a:r>
              <a:rPr lang="nb-NO" dirty="0"/>
              <a:t>Sitat 32 </a:t>
            </a:r>
            <a:r>
              <a:rPr lang="nb-NO" dirty="0" err="1"/>
              <a:t>pt</a:t>
            </a:r>
            <a:r>
              <a:rPr lang="nb-NO" dirty="0"/>
              <a:t> fet på lys farget bakgrunn</a:t>
            </a:r>
          </a:p>
        </p:txBody>
      </p:sp>
      <p:pic>
        <p:nvPicPr>
          <p:cNvPr id="2" name="Graphic 1">
            <a:extLst>
              <a:ext uri="{FF2B5EF4-FFF2-40B4-BE49-F238E27FC236}">
                <a16:creationId xmlns:a16="http://schemas.microsoft.com/office/drawing/2014/main" id="{A2C53220-ECA3-177A-1506-B771148F522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685937" y="504825"/>
            <a:ext cx="670787" cy="763952"/>
          </a:xfrm>
          <a:prstGeom prst="rect">
            <a:avLst/>
          </a:prstGeom>
        </p:spPr>
      </p:pic>
      <p:sp>
        <p:nvSpPr>
          <p:cNvPr id="4" name="Plassholder for tekst 3">
            <a:extLst>
              <a:ext uri="{FF2B5EF4-FFF2-40B4-BE49-F238E27FC236}">
                <a16:creationId xmlns:a16="http://schemas.microsoft.com/office/drawing/2014/main" id="{05CC396B-D0F6-5280-526D-17226EFA50D1}"/>
              </a:ext>
            </a:extLst>
          </p:cNvPr>
          <p:cNvSpPr>
            <a:spLocks noGrp="1"/>
          </p:cNvSpPr>
          <p:nvPr>
            <p:ph type="body" sz="quarter" idx="23" hasCustomPrompt="1"/>
          </p:nvPr>
        </p:nvSpPr>
        <p:spPr>
          <a:xfrm>
            <a:off x="0" y="7327021"/>
            <a:ext cx="6858000" cy="400774"/>
          </a:xfrm>
        </p:spPr>
        <p:txBody>
          <a:bodyPr wrap="square" lIns="1620000" tIns="180000" rIns="540000" bIns="180000" anchor="ctr" anchorCtr="0">
            <a:noAutofit/>
          </a:bodyPr>
          <a:lstStyle>
            <a:lvl1pPr marL="0" indent="0" algn="r">
              <a:spcAft>
                <a:spcPts val="0"/>
              </a:spcAft>
              <a:buNone/>
              <a:defRPr sz="2000" b="1">
                <a:latin typeface="Nunito" pitchFamily="2" charset="77"/>
              </a:defRPr>
            </a:lvl1pPr>
          </a:lstStyle>
          <a:p>
            <a:pPr lvl="0"/>
            <a:r>
              <a:rPr lang="nb-NO" dirty="0"/>
              <a:t>Navn </a:t>
            </a:r>
            <a:r>
              <a:rPr lang="nb-NO" dirty="0" err="1"/>
              <a:t>Navnesen</a:t>
            </a:r>
            <a:r>
              <a:rPr lang="nb-NO" dirty="0"/>
              <a:t> 20 </a:t>
            </a:r>
            <a:r>
              <a:rPr lang="nb-NO" dirty="0" err="1"/>
              <a:t>pt</a:t>
            </a:r>
            <a:r>
              <a:rPr lang="nb-NO" dirty="0"/>
              <a:t> fet</a:t>
            </a:r>
          </a:p>
        </p:txBody>
      </p:sp>
      <p:sp>
        <p:nvSpPr>
          <p:cNvPr id="6" name="Plassholder for tekst 3">
            <a:extLst>
              <a:ext uri="{FF2B5EF4-FFF2-40B4-BE49-F238E27FC236}">
                <a16:creationId xmlns:a16="http://schemas.microsoft.com/office/drawing/2014/main" id="{29ADA128-1FBF-E2B3-E050-8671B96DEA23}"/>
              </a:ext>
            </a:extLst>
          </p:cNvPr>
          <p:cNvSpPr>
            <a:spLocks noGrp="1"/>
          </p:cNvSpPr>
          <p:nvPr>
            <p:ph type="body" sz="quarter" idx="24" hasCustomPrompt="1"/>
          </p:nvPr>
        </p:nvSpPr>
        <p:spPr>
          <a:xfrm>
            <a:off x="0" y="7681495"/>
            <a:ext cx="6858000" cy="377806"/>
          </a:xfrm>
        </p:spPr>
        <p:txBody>
          <a:bodyPr wrap="square" lIns="1620000" tIns="180000" rIns="540000" bIns="180000" anchor="ctr" anchorCtr="0">
            <a:noAutofit/>
          </a:bodyPr>
          <a:lstStyle>
            <a:lvl1pPr marL="0" indent="0" algn="r">
              <a:spcAft>
                <a:spcPts val="0"/>
              </a:spcAft>
              <a:buNone/>
              <a:defRPr sz="2000" b="0">
                <a:latin typeface="Nunito" pitchFamily="2" charset="77"/>
              </a:defRPr>
            </a:lvl1pPr>
          </a:lstStyle>
          <a:p>
            <a:pPr lvl="0"/>
            <a:r>
              <a:rPr lang="nb-NO" dirty="0"/>
              <a:t>Stilling 20 </a:t>
            </a:r>
            <a:r>
              <a:rPr lang="nb-NO" dirty="0" err="1"/>
              <a:t>pt</a:t>
            </a:r>
            <a:r>
              <a:rPr lang="nb-NO" dirty="0"/>
              <a:t> normal</a:t>
            </a:r>
          </a:p>
        </p:txBody>
      </p:sp>
    </p:spTree>
    <p:extLst>
      <p:ext uri="{BB962C8B-B14F-4D97-AF65-F5344CB8AC3E}">
        <p14:creationId xmlns:p14="http://schemas.microsoft.com/office/powerpoint/2010/main" val="642391238"/>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itat med bilde halv side">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p:cNvSpPr>
          <p:nvPr>
            <p:ph type="pic" sz="quarter" idx="16"/>
          </p:nvPr>
        </p:nvSpPr>
        <p:spPr>
          <a:xfrm>
            <a:off x="0" y="0"/>
            <a:ext cx="6858000" cy="4285457"/>
          </a:xfrm>
          <a:prstGeom prst="rect">
            <a:avLst/>
          </a:prstGeom>
          <a:solidFill>
            <a:schemeClr val="bg1">
              <a:lumMod val="85000"/>
            </a:schemeClr>
          </a:solidFill>
        </p:spPr>
        <p:txBody>
          <a:bodyPr wrap="square">
            <a:noAutofit/>
          </a:bodyPr>
          <a:lstStyle>
            <a:lvl1pPr marL="0" indent="0" algn="ctr">
              <a:buNone/>
              <a:defRPr sz="1801"/>
            </a:lvl1pPr>
          </a:lstStyle>
          <a:p>
            <a:endParaRPr lang="en-GB" dirty="0"/>
          </a:p>
          <a:p>
            <a:endParaRPr lang="en-GB" dirty="0"/>
          </a:p>
          <a:p>
            <a:pPr marL="0" marR="0" lvl="0" indent="0" algn="ctr" defTabSz="914411" rtl="0" eaLnBrk="1" fontAlgn="auto" latinLnBrk="0" hangingPunct="1">
              <a:lnSpc>
                <a:spcPct val="100000"/>
              </a:lnSpc>
              <a:spcBef>
                <a:spcPts val="0"/>
              </a:spcBef>
              <a:spcAft>
                <a:spcPts val="600"/>
              </a:spcAft>
              <a:buClrTx/>
              <a:buSzTx/>
              <a:buFont typeface="Arial" panose="020B0604020202020204" pitchFamily="34" charset="0"/>
              <a:buNone/>
              <a:tabLst/>
              <a:defRPr/>
            </a:pPr>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a:p>
            <a:endParaRPr lang="en-GB" dirty="0"/>
          </a:p>
        </p:txBody>
      </p:sp>
      <p:sp>
        <p:nvSpPr>
          <p:cNvPr id="11" name="Tittel 4">
            <a:extLst>
              <a:ext uri="{FF2B5EF4-FFF2-40B4-BE49-F238E27FC236}">
                <a16:creationId xmlns:a16="http://schemas.microsoft.com/office/drawing/2014/main" id="{DFD4FBE6-F419-9F1E-4BA1-0D27BE5A86C2}"/>
              </a:ext>
            </a:extLst>
          </p:cNvPr>
          <p:cNvSpPr>
            <a:spLocks noGrp="1"/>
          </p:cNvSpPr>
          <p:nvPr>
            <p:ph type="title" hasCustomPrompt="1"/>
          </p:nvPr>
        </p:nvSpPr>
        <p:spPr>
          <a:xfrm>
            <a:off x="1" y="4864555"/>
            <a:ext cx="6858000" cy="2462465"/>
          </a:xfrm>
        </p:spPr>
        <p:txBody>
          <a:bodyPr wrap="square" lIns="1260000" tIns="0" rIns="900000" bIns="270000" anchor="t" anchorCtr="0">
            <a:noAutofit/>
          </a:bodyPr>
          <a:lstStyle>
            <a:lvl1pPr>
              <a:lnSpc>
                <a:spcPct val="100000"/>
              </a:lnSpc>
              <a:spcAft>
                <a:spcPts val="400"/>
              </a:spcAft>
              <a:defRPr sz="3000" b="1"/>
            </a:lvl1pPr>
          </a:lstStyle>
          <a:p>
            <a:r>
              <a:rPr lang="nb-NO" dirty="0"/>
              <a:t>Sitat 30 </a:t>
            </a:r>
            <a:r>
              <a:rPr lang="nb-NO" dirty="0" err="1"/>
              <a:t>pt</a:t>
            </a:r>
            <a:r>
              <a:rPr lang="nb-NO" dirty="0"/>
              <a:t> fet på lys farget bakgrunn</a:t>
            </a:r>
          </a:p>
        </p:txBody>
      </p:sp>
      <p:pic>
        <p:nvPicPr>
          <p:cNvPr id="12" name="Grafikk 11" descr="Sitattegn">
            <a:extLst>
              <a:ext uri="{FF2B5EF4-FFF2-40B4-BE49-F238E27FC236}">
                <a16:creationId xmlns:a16="http://schemas.microsoft.com/office/drawing/2014/main" id="{8D7562D7-E6A2-59B4-6F5C-56F7E3172BB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2763" y="4929822"/>
            <a:ext cx="476278" cy="360000"/>
          </a:xfrm>
          <a:prstGeom prst="rect">
            <a:avLst/>
          </a:prstGeom>
        </p:spPr>
      </p:pic>
      <p:sp>
        <p:nvSpPr>
          <p:cNvPr id="6" name="Text Placeholder 4">
            <a:extLst>
              <a:ext uri="{FF2B5EF4-FFF2-40B4-BE49-F238E27FC236}">
                <a16:creationId xmlns:a16="http://schemas.microsoft.com/office/drawing/2014/main" id="{66914A5E-3EF8-5E4C-246D-B4D709B050B1}"/>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3" name="Plassholder for tekst 3">
            <a:extLst>
              <a:ext uri="{FF2B5EF4-FFF2-40B4-BE49-F238E27FC236}">
                <a16:creationId xmlns:a16="http://schemas.microsoft.com/office/drawing/2014/main" id="{5374FC8E-1AEB-5EE3-24A7-2A3A53FAFC92}"/>
              </a:ext>
            </a:extLst>
          </p:cNvPr>
          <p:cNvSpPr>
            <a:spLocks noGrp="1"/>
          </p:cNvSpPr>
          <p:nvPr>
            <p:ph type="body" sz="quarter" idx="23" hasCustomPrompt="1"/>
          </p:nvPr>
        </p:nvSpPr>
        <p:spPr>
          <a:xfrm>
            <a:off x="0" y="7327021"/>
            <a:ext cx="6858000" cy="400774"/>
          </a:xfrm>
        </p:spPr>
        <p:txBody>
          <a:bodyPr wrap="square" lIns="1620000" tIns="180000" rIns="540000" bIns="180000" anchor="ctr" anchorCtr="0">
            <a:noAutofit/>
          </a:bodyPr>
          <a:lstStyle>
            <a:lvl1pPr marL="0" indent="0" algn="r">
              <a:spcAft>
                <a:spcPts val="0"/>
              </a:spcAft>
              <a:buNone/>
              <a:defRPr sz="2000" b="1">
                <a:latin typeface="Nunito" pitchFamily="2" charset="77"/>
              </a:defRPr>
            </a:lvl1pPr>
          </a:lstStyle>
          <a:p>
            <a:pPr lvl="0"/>
            <a:r>
              <a:rPr lang="nb-NO" dirty="0"/>
              <a:t>Navn </a:t>
            </a:r>
            <a:r>
              <a:rPr lang="nb-NO" dirty="0" err="1"/>
              <a:t>Navnesen</a:t>
            </a:r>
            <a:r>
              <a:rPr lang="nb-NO" dirty="0"/>
              <a:t> 20 </a:t>
            </a:r>
            <a:r>
              <a:rPr lang="nb-NO" dirty="0" err="1"/>
              <a:t>pt</a:t>
            </a:r>
            <a:r>
              <a:rPr lang="nb-NO" dirty="0"/>
              <a:t> fet</a:t>
            </a:r>
          </a:p>
        </p:txBody>
      </p:sp>
      <p:sp>
        <p:nvSpPr>
          <p:cNvPr id="5" name="Plassholder for tekst 3">
            <a:extLst>
              <a:ext uri="{FF2B5EF4-FFF2-40B4-BE49-F238E27FC236}">
                <a16:creationId xmlns:a16="http://schemas.microsoft.com/office/drawing/2014/main" id="{E1EF8753-1CB6-00DE-F960-B8038CFA8770}"/>
              </a:ext>
            </a:extLst>
          </p:cNvPr>
          <p:cNvSpPr>
            <a:spLocks noGrp="1"/>
          </p:cNvSpPr>
          <p:nvPr>
            <p:ph type="body" sz="quarter" idx="24" hasCustomPrompt="1"/>
          </p:nvPr>
        </p:nvSpPr>
        <p:spPr>
          <a:xfrm>
            <a:off x="0" y="7681495"/>
            <a:ext cx="6858000" cy="377806"/>
          </a:xfrm>
        </p:spPr>
        <p:txBody>
          <a:bodyPr wrap="square" lIns="1620000" tIns="180000" rIns="540000" bIns="180000" anchor="ctr" anchorCtr="0">
            <a:noAutofit/>
          </a:bodyPr>
          <a:lstStyle>
            <a:lvl1pPr marL="0" indent="0" algn="r">
              <a:spcAft>
                <a:spcPts val="0"/>
              </a:spcAft>
              <a:buNone/>
              <a:defRPr sz="2000" b="0">
                <a:latin typeface="Nunito" pitchFamily="2" charset="77"/>
              </a:defRPr>
            </a:lvl1pPr>
          </a:lstStyle>
          <a:p>
            <a:pPr lvl="0"/>
            <a:r>
              <a:rPr lang="nb-NO" dirty="0"/>
              <a:t>Stilling 20 </a:t>
            </a:r>
            <a:r>
              <a:rPr lang="nb-NO" dirty="0" err="1"/>
              <a:t>pt</a:t>
            </a:r>
            <a:r>
              <a:rPr lang="nb-NO" dirty="0"/>
              <a:t> normal</a:t>
            </a:r>
          </a:p>
        </p:txBody>
      </p:sp>
      <p:grpSp>
        <p:nvGrpSpPr>
          <p:cNvPr id="9" name="Group 8">
            <a:extLst>
              <a:ext uri="{FF2B5EF4-FFF2-40B4-BE49-F238E27FC236}">
                <a16:creationId xmlns:a16="http://schemas.microsoft.com/office/drawing/2014/main" id="{709AE4B8-2218-AEA7-241A-03A318DFAB14}"/>
              </a:ext>
            </a:extLst>
          </p:cNvPr>
          <p:cNvGrpSpPr/>
          <p:nvPr userDrawn="1"/>
        </p:nvGrpSpPr>
        <p:grpSpPr>
          <a:xfrm>
            <a:off x="7063450" y="8925"/>
            <a:ext cx="4535424" cy="8561987"/>
            <a:chOff x="7086600" y="8925"/>
            <a:chExt cx="4535424" cy="8561987"/>
          </a:xfrm>
        </p:grpSpPr>
        <p:sp>
          <p:nvSpPr>
            <p:cNvPr id="10" name="TextBox 9">
              <a:extLst>
                <a:ext uri="{FF2B5EF4-FFF2-40B4-BE49-F238E27FC236}">
                  <a16:creationId xmlns:a16="http://schemas.microsoft.com/office/drawing/2014/main" id="{EDA04459-B2A2-0E89-6EF1-28EAAEBE6C2E}"/>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3" name="TextBox 12">
              <a:extLst>
                <a:ext uri="{FF2B5EF4-FFF2-40B4-BE49-F238E27FC236}">
                  <a16:creationId xmlns:a16="http://schemas.microsoft.com/office/drawing/2014/main" id="{B6CEB15E-EEA6-6948-8261-AFDCB8F32914}"/>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4" name="TextBox 13">
              <a:extLst>
                <a:ext uri="{FF2B5EF4-FFF2-40B4-BE49-F238E27FC236}">
                  <a16:creationId xmlns:a16="http://schemas.microsoft.com/office/drawing/2014/main" id="{DC9DEDF1-27CB-6D11-7B31-6B847502B943}"/>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5" name="Picture Placeholder 11">
            <a:extLst>
              <a:ext uri="{FF2B5EF4-FFF2-40B4-BE49-F238E27FC236}">
                <a16:creationId xmlns:a16="http://schemas.microsoft.com/office/drawing/2014/main" id="{C7A5D0A1-E11B-6D5B-EE4C-7A282C0C2B96}"/>
              </a:ext>
            </a:extLst>
          </p:cNvPr>
          <p:cNvSpPr>
            <a:spLocks noGrp="1"/>
          </p:cNvSpPr>
          <p:nvPr>
            <p:ph type="pic" sz="quarter" idx="18" hasCustomPrompt="1"/>
          </p:nvPr>
        </p:nvSpPr>
        <p:spPr>
          <a:xfrm>
            <a:off x="8006279" y="2520526"/>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
        <p:nvSpPr>
          <p:cNvPr id="16" name="Picture Placeholder 11">
            <a:extLst>
              <a:ext uri="{FF2B5EF4-FFF2-40B4-BE49-F238E27FC236}">
                <a16:creationId xmlns:a16="http://schemas.microsoft.com/office/drawing/2014/main" id="{EF38CD41-87B1-EABB-6394-1E4692F12CA7}"/>
              </a:ext>
            </a:extLst>
          </p:cNvPr>
          <p:cNvSpPr>
            <a:spLocks noGrp="1"/>
          </p:cNvSpPr>
          <p:nvPr>
            <p:ph type="pic" sz="quarter" idx="19" hasCustomPrompt="1"/>
          </p:nvPr>
        </p:nvSpPr>
        <p:spPr>
          <a:xfrm>
            <a:off x="9978740" y="2519612"/>
            <a:ext cx="669600" cy="763200"/>
          </a:xfrm>
          <a:blipFill>
            <a:blip r:embed="rId6">
              <a:extLst>
                <a:ext uri="{96DAC541-7B7A-43D3-8B79-37D633B846F1}">
                  <asvg:svgBlip xmlns:asvg="http://schemas.microsoft.com/office/drawing/2016/SVG/main" r:embed="rId7"/>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1690852159"/>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 + bilde halv">
    <p:spTree>
      <p:nvGrpSpPr>
        <p:cNvPr id="1" name=""/>
        <p:cNvGrpSpPr/>
        <p:nvPr/>
      </p:nvGrpSpPr>
      <p:grpSpPr>
        <a:xfrm>
          <a:off x="0" y="0"/>
          <a:ext cx="0" cy="0"/>
          <a:chOff x="0" y="0"/>
          <a:chExt cx="0" cy="0"/>
        </a:xfrm>
      </p:grpSpPr>
      <p:sp>
        <p:nvSpPr>
          <p:cNvPr id="9" name="Tittel 4">
            <a:extLst>
              <a:ext uri="{FF2B5EF4-FFF2-40B4-BE49-F238E27FC236}">
                <a16:creationId xmlns:a16="http://schemas.microsoft.com/office/drawing/2014/main" id="{D0549CB6-79B6-EC8E-EC27-223CBE431E03}"/>
              </a:ext>
            </a:extLst>
          </p:cNvPr>
          <p:cNvSpPr>
            <a:spLocks noGrp="1"/>
          </p:cNvSpPr>
          <p:nvPr>
            <p:ph type="title" hasCustomPrompt="1"/>
          </p:nvPr>
        </p:nvSpPr>
        <p:spPr>
          <a:xfrm>
            <a:off x="0" y="4314361"/>
            <a:ext cx="6858000" cy="3782312"/>
          </a:xfrm>
        </p:spPr>
        <p:txBody>
          <a:bodyPr lIns="540000" tIns="540000" rIns="540000" bIns="270000" anchor="ctr" anchorCtr="0">
            <a:noAutofit/>
          </a:bodyPr>
          <a:lstStyle>
            <a:lvl1pPr>
              <a:lnSpc>
                <a:spcPct val="100000"/>
              </a:lnSpc>
              <a:spcAft>
                <a:spcPts val="200"/>
              </a:spcAft>
              <a:defRPr sz="3200"/>
            </a:lvl1pPr>
          </a:lstStyle>
          <a:p>
            <a:r>
              <a:rPr lang="nb-NO" dirty="0"/>
              <a:t>Medium tekst 32 </a:t>
            </a:r>
            <a:r>
              <a:rPr lang="nb-NO" dirty="0" err="1"/>
              <a:t>pt</a:t>
            </a:r>
            <a:r>
              <a:rPr lang="nb-NO" dirty="0"/>
              <a:t> fet på lys farget bakgrunn</a:t>
            </a:r>
          </a:p>
        </p:txBody>
      </p:sp>
      <p:sp>
        <p:nvSpPr>
          <p:cNvPr id="8" name="Plassholder for bilde 11">
            <a:extLst>
              <a:ext uri="{FF2B5EF4-FFF2-40B4-BE49-F238E27FC236}">
                <a16:creationId xmlns:a16="http://schemas.microsoft.com/office/drawing/2014/main" id="{86D10D41-8134-8ADF-305D-DD2D6D1897E7}"/>
              </a:ext>
            </a:extLst>
          </p:cNvPr>
          <p:cNvSpPr>
            <a:spLocks noGrp="1"/>
          </p:cNvSpPr>
          <p:nvPr>
            <p:ph type="pic" sz="quarter" idx="16"/>
          </p:nvPr>
        </p:nvSpPr>
        <p:spPr>
          <a:xfrm>
            <a:off x="-2517" y="0"/>
            <a:ext cx="6858000" cy="4285457"/>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4" name="Text Placeholder 4">
            <a:extLst>
              <a:ext uri="{FF2B5EF4-FFF2-40B4-BE49-F238E27FC236}">
                <a16:creationId xmlns:a16="http://schemas.microsoft.com/office/drawing/2014/main" id="{F855FA57-E5F2-4834-D581-42A224CFEE39}"/>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5" name="Group 4">
            <a:extLst>
              <a:ext uri="{FF2B5EF4-FFF2-40B4-BE49-F238E27FC236}">
                <a16:creationId xmlns:a16="http://schemas.microsoft.com/office/drawing/2014/main" id="{AF6A535B-6C7B-B3A0-77E5-E3983BB39023}"/>
              </a:ext>
            </a:extLst>
          </p:cNvPr>
          <p:cNvGrpSpPr/>
          <p:nvPr userDrawn="1"/>
        </p:nvGrpSpPr>
        <p:grpSpPr>
          <a:xfrm>
            <a:off x="7052598" y="8925"/>
            <a:ext cx="4535424" cy="8561987"/>
            <a:chOff x="7086600" y="8925"/>
            <a:chExt cx="4535424" cy="8561987"/>
          </a:xfrm>
        </p:grpSpPr>
        <p:sp>
          <p:nvSpPr>
            <p:cNvPr id="6" name="TextBox 5">
              <a:extLst>
                <a:ext uri="{FF2B5EF4-FFF2-40B4-BE49-F238E27FC236}">
                  <a16:creationId xmlns:a16="http://schemas.microsoft.com/office/drawing/2014/main" id="{BD9D31E3-E911-C43E-B14B-3EF1CDF10333}"/>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7" name="TextBox 6">
              <a:extLst>
                <a:ext uri="{FF2B5EF4-FFF2-40B4-BE49-F238E27FC236}">
                  <a16:creationId xmlns:a16="http://schemas.microsoft.com/office/drawing/2014/main" id="{84631CAA-6672-6A75-5511-BEBCDBA0D17F}"/>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0" name="TextBox 9">
              <a:extLst>
                <a:ext uri="{FF2B5EF4-FFF2-40B4-BE49-F238E27FC236}">
                  <a16:creationId xmlns:a16="http://schemas.microsoft.com/office/drawing/2014/main" id="{356822F0-7E37-8458-6C3D-A4A8B1342D3A}"/>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2" name="Picture Placeholder 11">
            <a:extLst>
              <a:ext uri="{FF2B5EF4-FFF2-40B4-BE49-F238E27FC236}">
                <a16:creationId xmlns:a16="http://schemas.microsoft.com/office/drawing/2014/main" id="{263F26C6-270D-6412-8238-D94F41026AB7}"/>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3" name="Picture Placeholder 11">
            <a:extLst>
              <a:ext uri="{FF2B5EF4-FFF2-40B4-BE49-F238E27FC236}">
                <a16:creationId xmlns:a16="http://schemas.microsoft.com/office/drawing/2014/main" id="{0F64F2FC-5CA7-1D2B-8A41-56815DB8B073}"/>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4067397666"/>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Sitat med bilde 2/3 side">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p:cNvSpPr>
          <p:nvPr>
            <p:ph type="pic" sz="quarter" idx="16"/>
          </p:nvPr>
        </p:nvSpPr>
        <p:spPr>
          <a:xfrm>
            <a:off x="0" y="0"/>
            <a:ext cx="6858000" cy="5701058"/>
          </a:xfrm>
          <a:prstGeom prst="rect">
            <a:avLst/>
          </a:prstGeom>
          <a:solidFill>
            <a:schemeClr val="bg1">
              <a:lumMod val="85000"/>
            </a:schemeClr>
          </a:solidFill>
        </p:spPr>
        <p:txBody>
          <a:bodyPr wrap="square">
            <a:noAutofit/>
          </a:bodyPr>
          <a:lstStyle>
            <a:lvl1pPr marL="0" indent="0" algn="ctr">
              <a:buNone/>
              <a:defRPr sz="1801"/>
            </a:lvl1pPr>
          </a:lstStyle>
          <a:p>
            <a:endParaRPr lang="en-GB" dirty="0"/>
          </a:p>
          <a:p>
            <a:endParaRPr lang="en-GB" dirty="0"/>
          </a:p>
          <a:p>
            <a:pPr marL="0" marR="0" lvl="0" indent="0" algn="ctr" defTabSz="914411" rtl="0" eaLnBrk="1" fontAlgn="auto" latinLnBrk="0" hangingPunct="1">
              <a:lnSpc>
                <a:spcPct val="100000"/>
              </a:lnSpc>
              <a:spcBef>
                <a:spcPts val="0"/>
              </a:spcBef>
              <a:spcAft>
                <a:spcPts val="600"/>
              </a:spcAft>
              <a:buClrTx/>
              <a:buSzTx/>
              <a:buFont typeface="Arial" panose="020B0604020202020204" pitchFamily="34" charset="0"/>
              <a:buNone/>
              <a:tabLst/>
              <a:defRPr/>
            </a:pPr>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a:p>
            <a:endParaRPr lang="en-GB" dirty="0"/>
          </a:p>
        </p:txBody>
      </p:sp>
      <p:sp>
        <p:nvSpPr>
          <p:cNvPr id="11" name="Tittel 4">
            <a:extLst>
              <a:ext uri="{FF2B5EF4-FFF2-40B4-BE49-F238E27FC236}">
                <a16:creationId xmlns:a16="http://schemas.microsoft.com/office/drawing/2014/main" id="{DFD4FBE6-F419-9F1E-4BA1-0D27BE5A86C2}"/>
              </a:ext>
            </a:extLst>
          </p:cNvPr>
          <p:cNvSpPr>
            <a:spLocks noGrp="1"/>
          </p:cNvSpPr>
          <p:nvPr>
            <p:ph type="title" hasCustomPrompt="1"/>
          </p:nvPr>
        </p:nvSpPr>
        <p:spPr>
          <a:xfrm>
            <a:off x="1" y="6157443"/>
            <a:ext cx="6858000" cy="1169577"/>
          </a:xfrm>
        </p:spPr>
        <p:txBody>
          <a:bodyPr wrap="square" lIns="1260000" tIns="0" rIns="900000" bIns="270000" anchor="t" anchorCtr="0">
            <a:noAutofit/>
          </a:bodyPr>
          <a:lstStyle>
            <a:lvl1pPr>
              <a:lnSpc>
                <a:spcPct val="100000"/>
              </a:lnSpc>
              <a:spcAft>
                <a:spcPts val="400"/>
              </a:spcAft>
              <a:defRPr sz="3000" b="1"/>
            </a:lvl1pPr>
          </a:lstStyle>
          <a:p>
            <a:r>
              <a:rPr lang="nb-NO" dirty="0"/>
              <a:t>Sitat i 30 </a:t>
            </a:r>
            <a:r>
              <a:rPr lang="nb-NO" dirty="0" err="1"/>
              <a:t>pt</a:t>
            </a:r>
            <a:r>
              <a:rPr lang="nb-NO" dirty="0"/>
              <a:t> fet på lys bakgrunn maks 2 linjer</a:t>
            </a:r>
          </a:p>
        </p:txBody>
      </p:sp>
      <p:pic>
        <p:nvPicPr>
          <p:cNvPr id="12" name="Grafikk 11" descr="Sitattegn">
            <a:extLst>
              <a:ext uri="{FF2B5EF4-FFF2-40B4-BE49-F238E27FC236}">
                <a16:creationId xmlns:a16="http://schemas.microsoft.com/office/drawing/2014/main" id="{8D7562D7-E6A2-59B4-6F5C-56F7E3172BB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2763" y="6202046"/>
            <a:ext cx="476278" cy="360000"/>
          </a:xfrm>
          <a:prstGeom prst="rect">
            <a:avLst/>
          </a:prstGeom>
        </p:spPr>
      </p:pic>
      <p:sp>
        <p:nvSpPr>
          <p:cNvPr id="6" name="Text Placeholder 4">
            <a:extLst>
              <a:ext uri="{FF2B5EF4-FFF2-40B4-BE49-F238E27FC236}">
                <a16:creationId xmlns:a16="http://schemas.microsoft.com/office/drawing/2014/main" id="{66914A5E-3EF8-5E4C-246D-B4D709B050B1}"/>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14" name="Group 13">
            <a:extLst>
              <a:ext uri="{FF2B5EF4-FFF2-40B4-BE49-F238E27FC236}">
                <a16:creationId xmlns:a16="http://schemas.microsoft.com/office/drawing/2014/main" id="{6CA377F5-E8CF-04F7-ECA4-33DEC83487C4}"/>
              </a:ext>
            </a:extLst>
          </p:cNvPr>
          <p:cNvGrpSpPr/>
          <p:nvPr userDrawn="1"/>
        </p:nvGrpSpPr>
        <p:grpSpPr>
          <a:xfrm>
            <a:off x="7086600" y="8925"/>
            <a:ext cx="4535424" cy="8561987"/>
            <a:chOff x="7086600" y="8925"/>
            <a:chExt cx="4535424" cy="8561987"/>
          </a:xfrm>
        </p:grpSpPr>
        <p:sp>
          <p:nvSpPr>
            <p:cNvPr id="15" name="TextBox 14">
              <a:extLst>
                <a:ext uri="{FF2B5EF4-FFF2-40B4-BE49-F238E27FC236}">
                  <a16:creationId xmlns:a16="http://schemas.microsoft.com/office/drawing/2014/main" id="{5A460863-6366-B599-21A8-9FFE88E39956}"/>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6" name="TextBox 15">
              <a:extLst>
                <a:ext uri="{FF2B5EF4-FFF2-40B4-BE49-F238E27FC236}">
                  <a16:creationId xmlns:a16="http://schemas.microsoft.com/office/drawing/2014/main" id="{672FAB8A-B51E-4334-A0B6-DFF1ABC6FC7D}"/>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7" name="TextBox 16">
              <a:extLst>
                <a:ext uri="{FF2B5EF4-FFF2-40B4-BE49-F238E27FC236}">
                  <a16:creationId xmlns:a16="http://schemas.microsoft.com/office/drawing/2014/main" id="{78BEFC3A-50D6-595E-B3E6-B9DC28505754}"/>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3" name="Plassholder for tekst 3">
            <a:extLst>
              <a:ext uri="{FF2B5EF4-FFF2-40B4-BE49-F238E27FC236}">
                <a16:creationId xmlns:a16="http://schemas.microsoft.com/office/drawing/2014/main" id="{1DFB6149-76D7-1587-4D6B-7C0D29DB067C}"/>
              </a:ext>
            </a:extLst>
          </p:cNvPr>
          <p:cNvSpPr>
            <a:spLocks noGrp="1"/>
          </p:cNvSpPr>
          <p:nvPr>
            <p:ph type="body" sz="quarter" idx="23" hasCustomPrompt="1"/>
          </p:nvPr>
        </p:nvSpPr>
        <p:spPr>
          <a:xfrm>
            <a:off x="0" y="7327021"/>
            <a:ext cx="6858000" cy="400774"/>
          </a:xfrm>
        </p:spPr>
        <p:txBody>
          <a:bodyPr wrap="square" lIns="1620000" tIns="180000" rIns="540000" bIns="180000" anchor="ctr" anchorCtr="0">
            <a:noAutofit/>
          </a:bodyPr>
          <a:lstStyle>
            <a:lvl1pPr marL="0" indent="0" algn="r">
              <a:spcAft>
                <a:spcPts val="0"/>
              </a:spcAft>
              <a:buNone/>
              <a:defRPr sz="2000" b="1">
                <a:latin typeface="Nunito" pitchFamily="2" charset="77"/>
              </a:defRPr>
            </a:lvl1pPr>
          </a:lstStyle>
          <a:p>
            <a:pPr lvl="0"/>
            <a:r>
              <a:rPr lang="nb-NO" dirty="0"/>
              <a:t>Navn </a:t>
            </a:r>
            <a:r>
              <a:rPr lang="nb-NO" dirty="0" err="1"/>
              <a:t>Navnesen</a:t>
            </a:r>
            <a:r>
              <a:rPr lang="nb-NO" dirty="0"/>
              <a:t> 20 </a:t>
            </a:r>
            <a:r>
              <a:rPr lang="nb-NO" dirty="0" err="1"/>
              <a:t>pt</a:t>
            </a:r>
            <a:r>
              <a:rPr lang="nb-NO" dirty="0"/>
              <a:t> fet</a:t>
            </a:r>
          </a:p>
        </p:txBody>
      </p:sp>
      <p:sp>
        <p:nvSpPr>
          <p:cNvPr id="5" name="Plassholder for tekst 3">
            <a:extLst>
              <a:ext uri="{FF2B5EF4-FFF2-40B4-BE49-F238E27FC236}">
                <a16:creationId xmlns:a16="http://schemas.microsoft.com/office/drawing/2014/main" id="{00F63660-57ED-8DF1-1A2A-231FD98EAA2B}"/>
              </a:ext>
            </a:extLst>
          </p:cNvPr>
          <p:cNvSpPr>
            <a:spLocks noGrp="1"/>
          </p:cNvSpPr>
          <p:nvPr>
            <p:ph type="body" sz="quarter" idx="24" hasCustomPrompt="1"/>
          </p:nvPr>
        </p:nvSpPr>
        <p:spPr>
          <a:xfrm>
            <a:off x="0" y="7669921"/>
            <a:ext cx="6858000" cy="377806"/>
          </a:xfrm>
        </p:spPr>
        <p:txBody>
          <a:bodyPr wrap="square" lIns="1620000" tIns="180000" rIns="540000" bIns="180000" anchor="ctr" anchorCtr="0">
            <a:noAutofit/>
          </a:bodyPr>
          <a:lstStyle>
            <a:lvl1pPr marL="0" indent="0" algn="r">
              <a:spcAft>
                <a:spcPts val="0"/>
              </a:spcAft>
              <a:buNone/>
              <a:defRPr sz="2000" b="0">
                <a:latin typeface="Nunito" pitchFamily="2" charset="77"/>
              </a:defRPr>
            </a:lvl1pPr>
          </a:lstStyle>
          <a:p>
            <a:pPr lvl="0"/>
            <a:r>
              <a:rPr lang="nb-NO" dirty="0"/>
              <a:t>Stilling 20 </a:t>
            </a:r>
            <a:r>
              <a:rPr lang="nb-NO" dirty="0" err="1"/>
              <a:t>pt</a:t>
            </a:r>
            <a:r>
              <a:rPr lang="nb-NO" dirty="0"/>
              <a:t> normal</a:t>
            </a:r>
          </a:p>
        </p:txBody>
      </p:sp>
      <p:sp>
        <p:nvSpPr>
          <p:cNvPr id="7" name="Picture Placeholder 11">
            <a:extLst>
              <a:ext uri="{FF2B5EF4-FFF2-40B4-BE49-F238E27FC236}">
                <a16:creationId xmlns:a16="http://schemas.microsoft.com/office/drawing/2014/main" id="{A9EACD80-94E4-469A-1238-150CE50DAE04}"/>
              </a:ext>
            </a:extLst>
          </p:cNvPr>
          <p:cNvSpPr>
            <a:spLocks noGrp="1"/>
          </p:cNvSpPr>
          <p:nvPr>
            <p:ph type="pic" sz="quarter" idx="18" hasCustomPrompt="1"/>
          </p:nvPr>
        </p:nvSpPr>
        <p:spPr>
          <a:xfrm>
            <a:off x="8006279" y="2520526"/>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
        <p:nvSpPr>
          <p:cNvPr id="8" name="Picture Placeholder 11">
            <a:extLst>
              <a:ext uri="{FF2B5EF4-FFF2-40B4-BE49-F238E27FC236}">
                <a16:creationId xmlns:a16="http://schemas.microsoft.com/office/drawing/2014/main" id="{BD1A010C-DB4B-FC0E-6EC2-0B2E94F82278}"/>
              </a:ext>
            </a:extLst>
          </p:cNvPr>
          <p:cNvSpPr>
            <a:spLocks noGrp="1"/>
          </p:cNvSpPr>
          <p:nvPr>
            <p:ph type="pic" sz="quarter" idx="19" hasCustomPrompt="1"/>
          </p:nvPr>
        </p:nvSpPr>
        <p:spPr>
          <a:xfrm>
            <a:off x="9978740" y="2519612"/>
            <a:ext cx="669600" cy="763200"/>
          </a:xfrm>
          <a:blipFill>
            <a:blip r:embed="rId6">
              <a:extLst>
                <a:ext uri="{96DAC541-7B7A-43D3-8B79-37D633B846F1}">
                  <asvg:svgBlip xmlns:asvg="http://schemas.microsoft.com/office/drawing/2016/SVG/main" r:embed="rId7"/>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164911061"/>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itat med bilde i sirkel">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noChangeAspect="1"/>
          </p:cNvSpPr>
          <p:nvPr>
            <p:ph type="pic" sz="quarter" idx="16" hasCustomPrompt="1"/>
          </p:nvPr>
        </p:nvSpPr>
        <p:spPr>
          <a:xfrm>
            <a:off x="1267613" y="504825"/>
            <a:ext cx="4322774" cy="4322774"/>
          </a:xfrm>
          <a:prstGeom prst="ellipse">
            <a:avLst/>
          </a:prstGeom>
          <a:solidFill>
            <a:schemeClr val="bg1">
              <a:lumMod val="85000"/>
            </a:schemeClr>
          </a:solidFill>
        </p:spPr>
        <p:txBody>
          <a:bodyPr wrap="square">
            <a:noAutofit/>
          </a:bodyPr>
          <a:lstStyle>
            <a:lvl1pPr marL="0" indent="0" algn="ctr">
              <a:buNone/>
              <a:defRPr sz="1801"/>
            </a:lvl1pPr>
          </a:lstStyle>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11" name="Tittel 4">
            <a:extLst>
              <a:ext uri="{FF2B5EF4-FFF2-40B4-BE49-F238E27FC236}">
                <a16:creationId xmlns:a16="http://schemas.microsoft.com/office/drawing/2014/main" id="{DFD4FBE6-F419-9F1E-4BA1-0D27BE5A86C2}"/>
              </a:ext>
            </a:extLst>
          </p:cNvPr>
          <p:cNvSpPr>
            <a:spLocks noGrp="1"/>
          </p:cNvSpPr>
          <p:nvPr>
            <p:ph type="title" hasCustomPrompt="1"/>
          </p:nvPr>
        </p:nvSpPr>
        <p:spPr>
          <a:xfrm>
            <a:off x="0" y="5338354"/>
            <a:ext cx="6858000" cy="1988666"/>
          </a:xfrm>
        </p:spPr>
        <p:txBody>
          <a:bodyPr wrap="square" lIns="1260000" tIns="0" rIns="900000" bIns="270000" anchor="t" anchorCtr="0">
            <a:noAutofit/>
          </a:bodyPr>
          <a:lstStyle>
            <a:lvl1pPr>
              <a:lnSpc>
                <a:spcPct val="100000"/>
              </a:lnSpc>
              <a:spcAft>
                <a:spcPts val="400"/>
              </a:spcAft>
              <a:defRPr sz="3000" b="1"/>
            </a:lvl1pPr>
          </a:lstStyle>
          <a:p>
            <a:r>
              <a:rPr lang="nb-NO" dirty="0"/>
              <a:t>Sitat 30 </a:t>
            </a:r>
            <a:r>
              <a:rPr lang="nb-NO" dirty="0" err="1"/>
              <a:t>pt</a:t>
            </a:r>
            <a:r>
              <a:rPr lang="nb-NO" dirty="0"/>
              <a:t> fet på lys farget bakgrunn</a:t>
            </a:r>
          </a:p>
        </p:txBody>
      </p:sp>
      <p:pic>
        <p:nvPicPr>
          <p:cNvPr id="12" name="Grafikk 11" descr="Sitattegn">
            <a:extLst>
              <a:ext uri="{FF2B5EF4-FFF2-40B4-BE49-F238E27FC236}">
                <a16:creationId xmlns:a16="http://schemas.microsoft.com/office/drawing/2014/main" id="{8D7562D7-E6A2-59B4-6F5C-56F7E3172BB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2763" y="5390607"/>
            <a:ext cx="476261" cy="360000"/>
          </a:xfrm>
          <a:prstGeom prst="rect">
            <a:avLst/>
          </a:prstGeom>
        </p:spPr>
      </p:pic>
      <p:sp>
        <p:nvSpPr>
          <p:cNvPr id="6" name="Text Placeholder 4">
            <a:extLst>
              <a:ext uri="{FF2B5EF4-FFF2-40B4-BE49-F238E27FC236}">
                <a16:creationId xmlns:a16="http://schemas.microsoft.com/office/drawing/2014/main" id="{66914A5E-3EF8-5E4C-246D-B4D709B050B1}"/>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3" name="Plassholder for tekst 3">
            <a:extLst>
              <a:ext uri="{FF2B5EF4-FFF2-40B4-BE49-F238E27FC236}">
                <a16:creationId xmlns:a16="http://schemas.microsoft.com/office/drawing/2014/main" id="{80407992-5A91-51E3-61B0-DF099C8BC1F5}"/>
              </a:ext>
            </a:extLst>
          </p:cNvPr>
          <p:cNvSpPr>
            <a:spLocks noGrp="1"/>
          </p:cNvSpPr>
          <p:nvPr>
            <p:ph type="body" sz="quarter" idx="23" hasCustomPrompt="1"/>
          </p:nvPr>
        </p:nvSpPr>
        <p:spPr>
          <a:xfrm>
            <a:off x="0" y="7327021"/>
            <a:ext cx="6858000" cy="400774"/>
          </a:xfrm>
        </p:spPr>
        <p:txBody>
          <a:bodyPr wrap="square" lIns="1620000" tIns="180000" rIns="540000" bIns="180000" anchor="ctr" anchorCtr="0">
            <a:noAutofit/>
          </a:bodyPr>
          <a:lstStyle>
            <a:lvl1pPr marL="0" indent="0" algn="r">
              <a:spcAft>
                <a:spcPts val="0"/>
              </a:spcAft>
              <a:buNone/>
              <a:defRPr sz="2000" b="1">
                <a:latin typeface="Nunito" pitchFamily="2" charset="77"/>
              </a:defRPr>
            </a:lvl1pPr>
          </a:lstStyle>
          <a:p>
            <a:pPr lvl="0"/>
            <a:r>
              <a:rPr lang="nb-NO" dirty="0"/>
              <a:t>Navn </a:t>
            </a:r>
            <a:r>
              <a:rPr lang="nb-NO" dirty="0" err="1"/>
              <a:t>Navnesen</a:t>
            </a:r>
            <a:r>
              <a:rPr lang="nb-NO" dirty="0"/>
              <a:t> 20 </a:t>
            </a:r>
            <a:r>
              <a:rPr lang="nb-NO" dirty="0" err="1"/>
              <a:t>pt</a:t>
            </a:r>
            <a:r>
              <a:rPr lang="nb-NO" dirty="0"/>
              <a:t> fet</a:t>
            </a:r>
          </a:p>
        </p:txBody>
      </p:sp>
      <p:sp>
        <p:nvSpPr>
          <p:cNvPr id="5" name="Plassholder for tekst 3">
            <a:extLst>
              <a:ext uri="{FF2B5EF4-FFF2-40B4-BE49-F238E27FC236}">
                <a16:creationId xmlns:a16="http://schemas.microsoft.com/office/drawing/2014/main" id="{D306BE68-6827-291F-CA77-FE6E17EB34BE}"/>
              </a:ext>
            </a:extLst>
          </p:cNvPr>
          <p:cNvSpPr>
            <a:spLocks noGrp="1"/>
          </p:cNvSpPr>
          <p:nvPr>
            <p:ph type="body" sz="quarter" idx="24" hasCustomPrompt="1"/>
          </p:nvPr>
        </p:nvSpPr>
        <p:spPr>
          <a:xfrm>
            <a:off x="0" y="7669921"/>
            <a:ext cx="6858000" cy="377806"/>
          </a:xfrm>
        </p:spPr>
        <p:txBody>
          <a:bodyPr wrap="square" lIns="1620000" tIns="180000" rIns="540000" bIns="180000" anchor="ctr" anchorCtr="0">
            <a:noAutofit/>
          </a:bodyPr>
          <a:lstStyle>
            <a:lvl1pPr marL="0" indent="0" algn="r">
              <a:spcAft>
                <a:spcPts val="0"/>
              </a:spcAft>
              <a:buNone/>
              <a:defRPr sz="2000" b="0">
                <a:latin typeface="Nunito" pitchFamily="2" charset="77"/>
              </a:defRPr>
            </a:lvl1pPr>
          </a:lstStyle>
          <a:p>
            <a:pPr lvl="0"/>
            <a:r>
              <a:rPr lang="nb-NO" dirty="0"/>
              <a:t>Stilling 20 </a:t>
            </a:r>
            <a:r>
              <a:rPr lang="nb-NO" dirty="0" err="1"/>
              <a:t>pt</a:t>
            </a:r>
            <a:r>
              <a:rPr lang="nb-NO" dirty="0"/>
              <a:t> normal</a:t>
            </a:r>
          </a:p>
        </p:txBody>
      </p:sp>
    </p:spTree>
    <p:extLst>
      <p:ext uri="{BB962C8B-B14F-4D97-AF65-F5344CB8AC3E}">
        <p14:creationId xmlns:p14="http://schemas.microsoft.com/office/powerpoint/2010/main" val="1963654277"/>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Stor tekst + grafikk">
    <p:spTree>
      <p:nvGrpSpPr>
        <p:cNvPr id="1" name=""/>
        <p:cNvGrpSpPr/>
        <p:nvPr/>
      </p:nvGrpSpPr>
      <p:grpSpPr>
        <a:xfrm>
          <a:off x="0" y="0"/>
          <a:ext cx="0" cy="0"/>
          <a:chOff x="0" y="0"/>
          <a:chExt cx="0" cy="0"/>
        </a:xfrm>
      </p:grpSpPr>
      <p:sp>
        <p:nvSpPr>
          <p:cNvPr id="2" name="Tittel 4">
            <a:extLst>
              <a:ext uri="{FF2B5EF4-FFF2-40B4-BE49-F238E27FC236}">
                <a16:creationId xmlns:a16="http://schemas.microsoft.com/office/drawing/2014/main" id="{8DFEE44A-B5C7-BD7B-5213-895873880F2F}"/>
              </a:ext>
            </a:extLst>
          </p:cNvPr>
          <p:cNvSpPr>
            <a:spLocks noGrp="1"/>
          </p:cNvSpPr>
          <p:nvPr>
            <p:ph type="title" hasCustomPrompt="1"/>
          </p:nvPr>
        </p:nvSpPr>
        <p:spPr>
          <a:xfrm>
            <a:off x="0" y="3099134"/>
            <a:ext cx="6858000" cy="2374232"/>
          </a:xfrm>
        </p:spPr>
        <p:txBody>
          <a:bodyPr lIns="540000" tIns="540000" rIns="540000" bIns="540000" anchor="ctr" anchorCtr="0">
            <a:spAutoFit/>
          </a:bodyPr>
          <a:lstStyle>
            <a:lvl1pPr>
              <a:lnSpc>
                <a:spcPts val="5001"/>
              </a:lnSpc>
              <a:defRPr sz="4200"/>
            </a:lvl1pPr>
          </a:lstStyle>
          <a:p>
            <a:r>
              <a:rPr lang="nb-NO" dirty="0"/>
              <a:t>Stor tekst 42 </a:t>
            </a:r>
            <a:r>
              <a:rPr lang="nb-NO" dirty="0" err="1"/>
              <a:t>pt</a:t>
            </a:r>
            <a:r>
              <a:rPr lang="nb-NO" dirty="0"/>
              <a:t> fet på lys farget bakgrunn</a:t>
            </a:r>
          </a:p>
        </p:txBody>
      </p:sp>
      <p:grpSp>
        <p:nvGrpSpPr>
          <p:cNvPr id="3" name="Group 2">
            <a:extLst>
              <a:ext uri="{FF2B5EF4-FFF2-40B4-BE49-F238E27FC236}">
                <a16:creationId xmlns:a16="http://schemas.microsoft.com/office/drawing/2014/main" id="{D302820B-19D7-C53F-B3FD-AB56D4BC9823}"/>
              </a:ext>
            </a:extLst>
          </p:cNvPr>
          <p:cNvGrpSpPr>
            <a:grpSpLocks noChangeAspect="1"/>
          </p:cNvGrpSpPr>
          <p:nvPr userDrawn="1"/>
        </p:nvGrpSpPr>
        <p:grpSpPr>
          <a:xfrm>
            <a:off x="3257997" y="6770913"/>
            <a:ext cx="3600003" cy="1800000"/>
            <a:chOff x="2537996" y="6410913"/>
            <a:chExt cx="4320004" cy="2160000"/>
          </a:xfrm>
        </p:grpSpPr>
        <p:sp>
          <p:nvSpPr>
            <p:cNvPr id="4" name="Freeform 31">
              <a:extLst>
                <a:ext uri="{FF2B5EF4-FFF2-40B4-BE49-F238E27FC236}">
                  <a16:creationId xmlns:a16="http://schemas.microsoft.com/office/drawing/2014/main" id="{332A4F3A-99DF-2210-BFF3-0DC74B952095}"/>
                </a:ext>
                <a:ext uri="{C183D7F6-B498-43B3-948B-1728B52AA6E4}">
                  <adec:decorative xmlns:adec="http://schemas.microsoft.com/office/drawing/2017/decorative" val="1"/>
                </a:ext>
              </a:extLst>
            </p:cNvPr>
            <p:cNvSpPr/>
            <p:nvPr userDrawn="1"/>
          </p:nvSpPr>
          <p:spPr>
            <a:xfrm rot="10800000">
              <a:off x="4697999" y="749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9969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7" name="Freeform 32">
              <a:extLst>
                <a:ext uri="{FF2B5EF4-FFF2-40B4-BE49-F238E27FC236}">
                  <a16:creationId xmlns:a16="http://schemas.microsoft.com/office/drawing/2014/main" id="{79BE12D9-C75D-4E00-286E-51ADE7E97626}"/>
                </a:ext>
                <a:ext uri="{C183D7F6-B498-43B3-948B-1728B52AA6E4}">
                  <adec:decorative xmlns:adec="http://schemas.microsoft.com/office/drawing/2017/decorative" val="1"/>
                </a:ext>
              </a:extLst>
            </p:cNvPr>
            <p:cNvSpPr/>
            <p:nvPr userDrawn="1"/>
          </p:nvSpPr>
          <p:spPr>
            <a:xfrm rot="16200000">
              <a:off x="3617997" y="749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8A6C3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9" name="Oval 8">
              <a:extLst>
                <a:ext uri="{FF2B5EF4-FFF2-40B4-BE49-F238E27FC236}">
                  <a16:creationId xmlns:a16="http://schemas.microsoft.com/office/drawing/2014/main" id="{FC7D9D47-74D8-C518-DCA6-7638CD890B56}"/>
                </a:ext>
              </a:extLst>
            </p:cNvPr>
            <p:cNvSpPr/>
            <p:nvPr userDrawn="1"/>
          </p:nvSpPr>
          <p:spPr>
            <a:xfrm>
              <a:off x="5778000" y="7490913"/>
              <a:ext cx="1080000" cy="1080000"/>
            </a:xfrm>
            <a:prstGeom prst="ellipse">
              <a:avLst/>
            </a:prstGeom>
            <a:solidFill>
              <a:srgbClr val="8A6C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Rectangle 9">
              <a:extLst>
                <a:ext uri="{FF2B5EF4-FFF2-40B4-BE49-F238E27FC236}">
                  <a16:creationId xmlns:a16="http://schemas.microsoft.com/office/drawing/2014/main" id="{A8C8AACA-5E03-8A00-D8CA-6DBC24B9CB41}"/>
                </a:ext>
              </a:extLst>
            </p:cNvPr>
            <p:cNvSpPr/>
            <p:nvPr userDrawn="1"/>
          </p:nvSpPr>
          <p:spPr>
            <a:xfrm>
              <a:off x="2537996" y="7490913"/>
              <a:ext cx="1080000" cy="1080000"/>
            </a:xfrm>
            <a:prstGeom prst="rect">
              <a:avLst/>
            </a:prstGeom>
            <a:solidFill>
              <a:srgbClr val="996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 name="Freeform 32">
              <a:extLst>
                <a:ext uri="{FF2B5EF4-FFF2-40B4-BE49-F238E27FC236}">
                  <a16:creationId xmlns:a16="http://schemas.microsoft.com/office/drawing/2014/main" id="{F0D81209-DB4A-B7D2-079A-A6F1D330161A}"/>
                </a:ext>
                <a:ext uri="{C183D7F6-B498-43B3-948B-1728B52AA6E4}">
                  <adec:decorative xmlns:adec="http://schemas.microsoft.com/office/drawing/2017/decorative" val="1"/>
                </a:ext>
              </a:extLst>
            </p:cNvPr>
            <p:cNvSpPr/>
            <p:nvPr userDrawn="1"/>
          </p:nvSpPr>
          <p:spPr>
            <a:xfrm rot="16200000">
              <a:off x="5777999" y="641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9969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spTree>
    <p:extLst>
      <p:ext uri="{BB962C8B-B14F-4D97-AF65-F5344CB8AC3E}">
        <p14:creationId xmlns:p14="http://schemas.microsoft.com/office/powerpoint/2010/main" val="1709125041"/>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Stor og medium tekst + grafikk">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65AE529F-EBA6-4569-9E5A-02398701829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685937" y="504825"/>
            <a:ext cx="670787" cy="763952"/>
          </a:xfrm>
          <a:prstGeom prst="rect">
            <a:avLst/>
          </a:prstGeom>
        </p:spPr>
      </p:pic>
      <p:sp>
        <p:nvSpPr>
          <p:cNvPr id="13" name="Tittel 4">
            <a:extLst>
              <a:ext uri="{FF2B5EF4-FFF2-40B4-BE49-F238E27FC236}">
                <a16:creationId xmlns:a16="http://schemas.microsoft.com/office/drawing/2014/main" id="{CA851B38-1E8C-D835-D312-84DF500E5C73}"/>
              </a:ext>
            </a:extLst>
          </p:cNvPr>
          <p:cNvSpPr>
            <a:spLocks noGrp="1"/>
          </p:cNvSpPr>
          <p:nvPr>
            <p:ph type="title" hasCustomPrompt="1"/>
          </p:nvPr>
        </p:nvSpPr>
        <p:spPr>
          <a:xfrm>
            <a:off x="0" y="1608539"/>
            <a:ext cx="6858000" cy="2677711"/>
          </a:xfrm>
        </p:spPr>
        <p:txBody>
          <a:bodyPr lIns="540000" tIns="540000" rIns="540000" bIns="270000" anchor="b" anchorCtr="0">
            <a:noAutofit/>
          </a:bodyPr>
          <a:lstStyle>
            <a:lvl1pPr>
              <a:lnSpc>
                <a:spcPts val="5001"/>
              </a:lnSpc>
              <a:defRPr sz="4200"/>
            </a:lvl1pPr>
          </a:lstStyle>
          <a:p>
            <a:r>
              <a:rPr lang="nb-NO" dirty="0"/>
              <a:t>Stor tekst 42 </a:t>
            </a:r>
            <a:r>
              <a:rPr lang="nb-NO" dirty="0" err="1"/>
              <a:t>pt</a:t>
            </a:r>
            <a:r>
              <a:rPr lang="nb-NO" dirty="0"/>
              <a:t> fet på lys farget bakgrunn</a:t>
            </a:r>
          </a:p>
        </p:txBody>
      </p:sp>
      <p:sp>
        <p:nvSpPr>
          <p:cNvPr id="14" name="Plassholder for tekst 3">
            <a:extLst>
              <a:ext uri="{FF2B5EF4-FFF2-40B4-BE49-F238E27FC236}">
                <a16:creationId xmlns:a16="http://schemas.microsoft.com/office/drawing/2014/main" id="{4F7AA00B-0899-7772-2C08-992B63BF0136}"/>
              </a:ext>
            </a:extLst>
          </p:cNvPr>
          <p:cNvSpPr>
            <a:spLocks noGrp="1"/>
          </p:cNvSpPr>
          <p:nvPr>
            <p:ph type="body" sz="quarter" idx="23" hasCustomPrompt="1"/>
          </p:nvPr>
        </p:nvSpPr>
        <p:spPr>
          <a:xfrm>
            <a:off x="0" y="4313980"/>
            <a:ext cx="5760000" cy="3186004"/>
          </a:xfrm>
        </p:spPr>
        <p:txBody>
          <a:bodyPr lIns="540000" tIns="270000" rIns="360000" bIns="270000" anchor="ctr" anchorCtr="0">
            <a:noAutofit/>
          </a:bodyPr>
          <a:lstStyle>
            <a:lvl1pPr marL="0" indent="0">
              <a:buNone/>
              <a:defRPr sz="3200">
                <a:latin typeface="Nunito" pitchFamily="2" charset="77"/>
              </a:defRPr>
            </a:lvl1pPr>
          </a:lstStyle>
          <a:p>
            <a:pPr marL="0" marR="0" lvl="0" indent="0" algn="l" defTabSz="914411" rtl="0" eaLnBrk="1" fontAlgn="auto" latinLnBrk="0" hangingPunct="1">
              <a:lnSpc>
                <a:spcPct val="100000"/>
              </a:lnSpc>
              <a:spcBef>
                <a:spcPts val="0"/>
              </a:spcBef>
              <a:spcAft>
                <a:spcPts val="600"/>
              </a:spcAft>
              <a:buClrTx/>
              <a:buSzTx/>
              <a:buFont typeface="Arial" panose="020B0604020202020204" pitchFamily="34" charset="0"/>
              <a:buNone/>
              <a:tabLst/>
              <a:defRPr/>
            </a:pPr>
            <a:r>
              <a:rPr lang="nb-NO" dirty="0"/>
              <a:t>Medium tekst i 32 </a:t>
            </a:r>
            <a:r>
              <a:rPr lang="nb-NO" dirty="0" err="1"/>
              <a:t>pt</a:t>
            </a:r>
            <a:r>
              <a:rPr lang="nb-NO" dirty="0"/>
              <a:t> normal</a:t>
            </a:r>
          </a:p>
        </p:txBody>
      </p:sp>
      <p:grpSp>
        <p:nvGrpSpPr>
          <p:cNvPr id="8" name="Group 7">
            <a:extLst>
              <a:ext uri="{FF2B5EF4-FFF2-40B4-BE49-F238E27FC236}">
                <a16:creationId xmlns:a16="http://schemas.microsoft.com/office/drawing/2014/main" id="{C031BDB8-3FC3-4A78-A817-827B49C2BEAF}"/>
              </a:ext>
            </a:extLst>
          </p:cNvPr>
          <p:cNvGrpSpPr>
            <a:grpSpLocks noChangeAspect="1"/>
          </p:cNvGrpSpPr>
          <p:nvPr userDrawn="1"/>
        </p:nvGrpSpPr>
        <p:grpSpPr>
          <a:xfrm rot="16200000" flipH="1">
            <a:off x="3671998" y="5384911"/>
            <a:ext cx="4248004" cy="2124000"/>
            <a:chOff x="2537996" y="6410913"/>
            <a:chExt cx="4320004" cy="2160000"/>
          </a:xfrm>
        </p:grpSpPr>
        <p:sp>
          <p:nvSpPr>
            <p:cNvPr id="9" name="Freeform 31">
              <a:extLst>
                <a:ext uri="{FF2B5EF4-FFF2-40B4-BE49-F238E27FC236}">
                  <a16:creationId xmlns:a16="http://schemas.microsoft.com/office/drawing/2014/main" id="{9A52B43B-26C4-B2E7-FB0A-A60811BCFE4E}"/>
                </a:ext>
                <a:ext uri="{C183D7F6-B498-43B3-948B-1728B52AA6E4}">
                  <adec:decorative xmlns:adec="http://schemas.microsoft.com/office/drawing/2017/decorative" val="1"/>
                </a:ext>
              </a:extLst>
            </p:cNvPr>
            <p:cNvSpPr/>
            <p:nvPr userDrawn="1"/>
          </p:nvSpPr>
          <p:spPr>
            <a:xfrm rot="10800000">
              <a:off x="4697999" y="749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9969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10" name="Freeform 32">
              <a:extLst>
                <a:ext uri="{FF2B5EF4-FFF2-40B4-BE49-F238E27FC236}">
                  <a16:creationId xmlns:a16="http://schemas.microsoft.com/office/drawing/2014/main" id="{00625D11-2B7A-B5F6-1C90-639C551F87A9}"/>
                </a:ext>
                <a:ext uri="{C183D7F6-B498-43B3-948B-1728B52AA6E4}">
                  <adec:decorative xmlns:adec="http://schemas.microsoft.com/office/drawing/2017/decorative" val="1"/>
                </a:ext>
              </a:extLst>
            </p:cNvPr>
            <p:cNvSpPr/>
            <p:nvPr userDrawn="1"/>
          </p:nvSpPr>
          <p:spPr>
            <a:xfrm rot="16200000">
              <a:off x="3617997" y="749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8A6C3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11" name="Oval 10">
              <a:extLst>
                <a:ext uri="{FF2B5EF4-FFF2-40B4-BE49-F238E27FC236}">
                  <a16:creationId xmlns:a16="http://schemas.microsoft.com/office/drawing/2014/main" id="{F5FFA4A8-04D4-38CB-4719-6CBB63EEFF69}"/>
                </a:ext>
              </a:extLst>
            </p:cNvPr>
            <p:cNvSpPr/>
            <p:nvPr userDrawn="1"/>
          </p:nvSpPr>
          <p:spPr>
            <a:xfrm>
              <a:off x="5778000" y="7490913"/>
              <a:ext cx="1080000" cy="1080000"/>
            </a:xfrm>
            <a:prstGeom prst="ellipse">
              <a:avLst/>
            </a:prstGeom>
            <a:solidFill>
              <a:srgbClr val="8A6C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 name="Rectangle 14">
              <a:extLst>
                <a:ext uri="{FF2B5EF4-FFF2-40B4-BE49-F238E27FC236}">
                  <a16:creationId xmlns:a16="http://schemas.microsoft.com/office/drawing/2014/main" id="{9961607D-7039-51AC-B179-14F024B1169A}"/>
                </a:ext>
              </a:extLst>
            </p:cNvPr>
            <p:cNvSpPr/>
            <p:nvPr userDrawn="1"/>
          </p:nvSpPr>
          <p:spPr>
            <a:xfrm>
              <a:off x="2537996" y="7490913"/>
              <a:ext cx="1080000" cy="1080000"/>
            </a:xfrm>
            <a:prstGeom prst="rect">
              <a:avLst/>
            </a:prstGeom>
            <a:solidFill>
              <a:srgbClr val="996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Freeform 32">
              <a:extLst>
                <a:ext uri="{FF2B5EF4-FFF2-40B4-BE49-F238E27FC236}">
                  <a16:creationId xmlns:a16="http://schemas.microsoft.com/office/drawing/2014/main" id="{513FFF3F-7D45-CECE-A486-9FC8D6D72529}"/>
                </a:ext>
                <a:ext uri="{C183D7F6-B498-43B3-948B-1728B52AA6E4}">
                  <adec:decorative xmlns:adec="http://schemas.microsoft.com/office/drawing/2017/decorative" val="1"/>
                </a:ext>
              </a:extLst>
            </p:cNvPr>
            <p:cNvSpPr/>
            <p:nvPr userDrawn="1"/>
          </p:nvSpPr>
          <p:spPr>
            <a:xfrm rot="16200000">
              <a:off x="5777999" y="641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9969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spTree>
    <p:extLst>
      <p:ext uri="{BB962C8B-B14F-4D97-AF65-F5344CB8AC3E}">
        <p14:creationId xmlns:p14="http://schemas.microsoft.com/office/powerpoint/2010/main" val="616780213"/>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tor og medium teks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1945BD24-39A9-90FD-5737-44528FE54D7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685937" y="504825"/>
            <a:ext cx="670787" cy="763952"/>
          </a:xfrm>
          <a:prstGeom prst="rect">
            <a:avLst/>
          </a:prstGeom>
        </p:spPr>
      </p:pic>
      <p:sp>
        <p:nvSpPr>
          <p:cNvPr id="4" name="Tittel 4">
            <a:extLst>
              <a:ext uri="{FF2B5EF4-FFF2-40B4-BE49-F238E27FC236}">
                <a16:creationId xmlns:a16="http://schemas.microsoft.com/office/drawing/2014/main" id="{D940F2EC-68A3-E806-774F-18BD8C787DC5}"/>
              </a:ext>
            </a:extLst>
          </p:cNvPr>
          <p:cNvSpPr>
            <a:spLocks noGrp="1"/>
          </p:cNvSpPr>
          <p:nvPr>
            <p:ph type="title" hasCustomPrompt="1"/>
          </p:nvPr>
        </p:nvSpPr>
        <p:spPr>
          <a:xfrm>
            <a:off x="0" y="1608539"/>
            <a:ext cx="6858000" cy="2676917"/>
          </a:xfrm>
        </p:spPr>
        <p:txBody>
          <a:bodyPr lIns="540000" tIns="540000" rIns="540000" bIns="270000" anchor="b" anchorCtr="0">
            <a:noAutofit/>
          </a:bodyPr>
          <a:lstStyle>
            <a:lvl1pPr>
              <a:lnSpc>
                <a:spcPts val="5001"/>
              </a:lnSpc>
              <a:defRPr sz="4200"/>
            </a:lvl1pPr>
          </a:lstStyle>
          <a:p>
            <a:r>
              <a:rPr lang="nb-NO" dirty="0"/>
              <a:t>Stor tekst 42 </a:t>
            </a:r>
            <a:r>
              <a:rPr lang="nb-NO" dirty="0" err="1"/>
              <a:t>pt</a:t>
            </a:r>
            <a:r>
              <a:rPr lang="nb-NO" dirty="0"/>
              <a:t> fet på lys farget bakgrunn</a:t>
            </a:r>
          </a:p>
        </p:txBody>
      </p:sp>
      <p:sp>
        <p:nvSpPr>
          <p:cNvPr id="11" name="Plassholder for tekst 3">
            <a:extLst>
              <a:ext uri="{FF2B5EF4-FFF2-40B4-BE49-F238E27FC236}">
                <a16:creationId xmlns:a16="http://schemas.microsoft.com/office/drawing/2014/main" id="{F47D2C99-A6D8-E9DE-0695-3974A872087E}"/>
              </a:ext>
            </a:extLst>
          </p:cNvPr>
          <p:cNvSpPr>
            <a:spLocks noGrp="1"/>
          </p:cNvSpPr>
          <p:nvPr>
            <p:ph type="body" sz="quarter" idx="23" hasCustomPrompt="1"/>
          </p:nvPr>
        </p:nvSpPr>
        <p:spPr>
          <a:xfrm>
            <a:off x="0" y="4294383"/>
            <a:ext cx="6858000" cy="1341130"/>
          </a:xfrm>
        </p:spPr>
        <p:txBody>
          <a:bodyPr lIns="540000" tIns="270000" rIns="540000" bIns="540000" anchor="t" anchorCtr="0">
            <a:spAutoFit/>
          </a:bodyPr>
          <a:lstStyle>
            <a:lvl1pPr marL="0" indent="0">
              <a:buNone/>
              <a:defRPr sz="3200">
                <a:latin typeface="Nunito" pitchFamily="2" charset="77"/>
              </a:defRPr>
            </a:lvl1pPr>
          </a:lstStyle>
          <a:p>
            <a:pPr marL="0" marR="0" lvl="0" indent="0" algn="l" defTabSz="914411" rtl="0" eaLnBrk="1" fontAlgn="auto" latinLnBrk="0" hangingPunct="1">
              <a:lnSpc>
                <a:spcPct val="100000"/>
              </a:lnSpc>
              <a:spcBef>
                <a:spcPts val="0"/>
              </a:spcBef>
              <a:spcAft>
                <a:spcPts val="600"/>
              </a:spcAft>
              <a:buClrTx/>
              <a:buSzTx/>
              <a:buFont typeface="Arial" panose="020B0604020202020204" pitchFamily="34" charset="0"/>
              <a:buNone/>
              <a:tabLst/>
              <a:defRPr/>
            </a:pPr>
            <a:r>
              <a:rPr lang="nb-NO" dirty="0"/>
              <a:t>Medium tekst i 32 </a:t>
            </a:r>
            <a:r>
              <a:rPr lang="nb-NO" dirty="0" err="1"/>
              <a:t>pt</a:t>
            </a:r>
            <a:endParaRPr lang="nb-NO" dirty="0"/>
          </a:p>
        </p:txBody>
      </p:sp>
    </p:spTree>
    <p:extLst>
      <p:ext uri="{BB962C8B-B14F-4D97-AF65-F5344CB8AC3E}">
        <p14:creationId xmlns:p14="http://schemas.microsoft.com/office/powerpoint/2010/main" val="3360355992"/>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tor tekst">
    <p:spTree>
      <p:nvGrpSpPr>
        <p:cNvPr id="1" name=""/>
        <p:cNvGrpSpPr/>
        <p:nvPr/>
      </p:nvGrpSpPr>
      <p:grpSpPr>
        <a:xfrm>
          <a:off x="0" y="0"/>
          <a:ext cx="0" cy="0"/>
          <a:chOff x="0" y="0"/>
          <a:chExt cx="0" cy="0"/>
        </a:xfrm>
      </p:grpSpPr>
      <p:sp>
        <p:nvSpPr>
          <p:cNvPr id="2" name="Tittel 4">
            <a:extLst>
              <a:ext uri="{FF2B5EF4-FFF2-40B4-BE49-F238E27FC236}">
                <a16:creationId xmlns:a16="http://schemas.microsoft.com/office/drawing/2014/main" id="{8DFEE44A-B5C7-BD7B-5213-895873880F2F}"/>
              </a:ext>
            </a:extLst>
          </p:cNvPr>
          <p:cNvSpPr>
            <a:spLocks noGrp="1"/>
          </p:cNvSpPr>
          <p:nvPr>
            <p:ph type="title" hasCustomPrompt="1"/>
          </p:nvPr>
        </p:nvSpPr>
        <p:spPr>
          <a:xfrm>
            <a:off x="0" y="3099134"/>
            <a:ext cx="6858000" cy="2374232"/>
          </a:xfrm>
        </p:spPr>
        <p:txBody>
          <a:bodyPr lIns="540000" tIns="540000" rIns="540000" bIns="540000" anchor="ctr" anchorCtr="0">
            <a:spAutoFit/>
          </a:bodyPr>
          <a:lstStyle>
            <a:lvl1pPr>
              <a:lnSpc>
                <a:spcPts val="5001"/>
              </a:lnSpc>
              <a:defRPr sz="4200"/>
            </a:lvl1pPr>
          </a:lstStyle>
          <a:p>
            <a:r>
              <a:rPr lang="nb-NO" dirty="0"/>
              <a:t>Stor tekst 42 </a:t>
            </a:r>
            <a:r>
              <a:rPr lang="nb-NO" dirty="0" err="1"/>
              <a:t>pt</a:t>
            </a:r>
            <a:r>
              <a:rPr lang="nb-NO" dirty="0"/>
              <a:t> fet på lys farget bakgrunn</a:t>
            </a:r>
          </a:p>
        </p:txBody>
      </p:sp>
    </p:spTree>
    <p:extLst>
      <p:ext uri="{BB962C8B-B14F-4D97-AF65-F5344CB8AC3E}">
        <p14:creationId xmlns:p14="http://schemas.microsoft.com/office/powerpoint/2010/main" val="2759265420"/>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Medium tekst">
    <p:spTree>
      <p:nvGrpSpPr>
        <p:cNvPr id="1" name=""/>
        <p:cNvGrpSpPr/>
        <p:nvPr/>
      </p:nvGrpSpPr>
      <p:grpSpPr>
        <a:xfrm>
          <a:off x="0" y="0"/>
          <a:ext cx="0" cy="0"/>
          <a:chOff x="0" y="0"/>
          <a:chExt cx="0" cy="0"/>
        </a:xfrm>
      </p:grpSpPr>
      <p:sp>
        <p:nvSpPr>
          <p:cNvPr id="3" name="Tittel 4">
            <a:extLst>
              <a:ext uri="{FF2B5EF4-FFF2-40B4-BE49-F238E27FC236}">
                <a16:creationId xmlns:a16="http://schemas.microsoft.com/office/drawing/2014/main" id="{BE6B0A66-ECC0-A7D5-1D6C-88F311C66C35}"/>
              </a:ext>
            </a:extLst>
          </p:cNvPr>
          <p:cNvSpPr>
            <a:spLocks noGrp="1"/>
          </p:cNvSpPr>
          <p:nvPr>
            <p:ph type="title" hasCustomPrompt="1"/>
          </p:nvPr>
        </p:nvSpPr>
        <p:spPr>
          <a:xfrm>
            <a:off x="0" y="2124472"/>
            <a:ext cx="6858000" cy="4259363"/>
          </a:xfrm>
        </p:spPr>
        <p:txBody>
          <a:bodyPr lIns="540000" tIns="540000" rIns="540000" bIns="540000" anchor="ctr" anchorCtr="0">
            <a:spAutoFit/>
          </a:bodyPr>
          <a:lstStyle>
            <a:lvl1pPr>
              <a:lnSpc>
                <a:spcPts val="5001"/>
              </a:lnSpc>
              <a:defRPr sz="3200" b="0"/>
            </a:lvl1pPr>
          </a:lstStyle>
          <a:p>
            <a:r>
              <a:rPr lang="nb-NO" sz="3200" b="0" dirty="0"/>
              <a:t>Medium tekst 32 </a:t>
            </a:r>
            <a:r>
              <a:rPr lang="nb-NO" sz="3200" b="0" dirty="0" err="1"/>
              <a:t>pt</a:t>
            </a:r>
            <a:r>
              <a:rPr lang="nb-NO" sz="3200" b="0" dirty="0"/>
              <a:t> normal på lys farget bakgrunn. Unngå teksttunge sider. Bruk maks sju tekstlinjer. Forsøk heller å dele innholdet ditt over flere sider.</a:t>
            </a:r>
          </a:p>
        </p:txBody>
      </p:sp>
    </p:spTree>
    <p:extLst>
      <p:ext uri="{BB962C8B-B14F-4D97-AF65-F5344CB8AC3E}">
        <p14:creationId xmlns:p14="http://schemas.microsoft.com/office/powerpoint/2010/main" val="3862645489"/>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kst + bilde halv">
    <p:spTree>
      <p:nvGrpSpPr>
        <p:cNvPr id="1" name=""/>
        <p:cNvGrpSpPr/>
        <p:nvPr/>
      </p:nvGrpSpPr>
      <p:grpSpPr>
        <a:xfrm>
          <a:off x="0" y="0"/>
          <a:ext cx="0" cy="0"/>
          <a:chOff x="0" y="0"/>
          <a:chExt cx="0" cy="0"/>
        </a:xfrm>
      </p:grpSpPr>
      <p:sp>
        <p:nvSpPr>
          <p:cNvPr id="9" name="Tittel 4">
            <a:extLst>
              <a:ext uri="{FF2B5EF4-FFF2-40B4-BE49-F238E27FC236}">
                <a16:creationId xmlns:a16="http://schemas.microsoft.com/office/drawing/2014/main" id="{D0549CB6-79B6-EC8E-EC27-223CBE431E03}"/>
              </a:ext>
            </a:extLst>
          </p:cNvPr>
          <p:cNvSpPr>
            <a:spLocks noGrp="1"/>
          </p:cNvSpPr>
          <p:nvPr>
            <p:ph type="title" hasCustomPrompt="1"/>
          </p:nvPr>
        </p:nvSpPr>
        <p:spPr>
          <a:xfrm>
            <a:off x="0" y="4314361"/>
            <a:ext cx="6858000" cy="3782312"/>
          </a:xfrm>
        </p:spPr>
        <p:txBody>
          <a:bodyPr lIns="540000" tIns="540000" rIns="540000" bIns="270000" anchor="ctr" anchorCtr="0">
            <a:noAutofit/>
          </a:bodyPr>
          <a:lstStyle>
            <a:lvl1pPr>
              <a:lnSpc>
                <a:spcPct val="100000"/>
              </a:lnSpc>
              <a:spcAft>
                <a:spcPts val="200"/>
              </a:spcAft>
              <a:defRPr sz="3200"/>
            </a:lvl1pPr>
          </a:lstStyle>
          <a:p>
            <a:r>
              <a:rPr lang="nb-NO" dirty="0"/>
              <a:t>Medium tekst 32 </a:t>
            </a:r>
            <a:r>
              <a:rPr lang="nb-NO" dirty="0" err="1"/>
              <a:t>pt</a:t>
            </a:r>
            <a:r>
              <a:rPr lang="nb-NO" dirty="0"/>
              <a:t> fet på lys farget bakgrunn</a:t>
            </a:r>
          </a:p>
        </p:txBody>
      </p:sp>
      <p:sp>
        <p:nvSpPr>
          <p:cNvPr id="8" name="Plassholder for bilde 11">
            <a:extLst>
              <a:ext uri="{FF2B5EF4-FFF2-40B4-BE49-F238E27FC236}">
                <a16:creationId xmlns:a16="http://schemas.microsoft.com/office/drawing/2014/main" id="{86D10D41-8134-8ADF-305D-DD2D6D1897E7}"/>
              </a:ext>
            </a:extLst>
          </p:cNvPr>
          <p:cNvSpPr>
            <a:spLocks noGrp="1"/>
          </p:cNvSpPr>
          <p:nvPr>
            <p:ph type="pic" sz="quarter" idx="16"/>
          </p:nvPr>
        </p:nvSpPr>
        <p:spPr>
          <a:xfrm>
            <a:off x="-2517" y="0"/>
            <a:ext cx="6858000" cy="4285457"/>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4" name="Text Placeholder 4">
            <a:extLst>
              <a:ext uri="{FF2B5EF4-FFF2-40B4-BE49-F238E27FC236}">
                <a16:creationId xmlns:a16="http://schemas.microsoft.com/office/drawing/2014/main" id="{F855FA57-E5F2-4834-D581-42A224CFEE39}"/>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2" name="TextBox 1">
            <a:extLst>
              <a:ext uri="{FF2B5EF4-FFF2-40B4-BE49-F238E27FC236}">
                <a16:creationId xmlns:a16="http://schemas.microsoft.com/office/drawing/2014/main" id="{148C51EE-5F1B-A196-7CF9-0F9ACF70E1AD}"/>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3" name="TextBox 2">
            <a:extLst>
              <a:ext uri="{FF2B5EF4-FFF2-40B4-BE49-F238E27FC236}">
                <a16:creationId xmlns:a16="http://schemas.microsoft.com/office/drawing/2014/main" id="{AB1B5E13-7836-19DA-EFFB-863901FAAB01}"/>
              </a:ext>
            </a:extLst>
          </p:cNvPr>
          <p:cNvSpPr txBox="1"/>
          <p:nvPr userDrawn="1"/>
        </p:nvSpPr>
        <p:spPr>
          <a:xfrm>
            <a:off x="7403592" y="1935448"/>
            <a:ext cx="1892808" cy="1892808"/>
          </a:xfrm>
          <a:prstGeom prst="rect">
            <a:avLst/>
          </a:prstGeom>
          <a:solidFill>
            <a:srgbClr val="005260">
              <a:alpha val="20000"/>
            </a:srgbClr>
          </a:solidFill>
        </p:spPr>
        <p:txBody>
          <a:bodyPr wrap="square" rtlCol="0">
            <a:spAutoFit/>
          </a:bodyPr>
          <a:lstStyle/>
          <a:p>
            <a:endParaRPr lang="nb-NO" dirty="0"/>
          </a:p>
        </p:txBody>
      </p:sp>
      <p:grpSp>
        <p:nvGrpSpPr>
          <p:cNvPr id="5" name="Group 4">
            <a:extLst>
              <a:ext uri="{FF2B5EF4-FFF2-40B4-BE49-F238E27FC236}">
                <a16:creationId xmlns:a16="http://schemas.microsoft.com/office/drawing/2014/main" id="{61F161A0-7D1E-56C0-D51F-5FF280828613}"/>
              </a:ext>
            </a:extLst>
          </p:cNvPr>
          <p:cNvGrpSpPr/>
          <p:nvPr userDrawn="1"/>
        </p:nvGrpSpPr>
        <p:grpSpPr>
          <a:xfrm>
            <a:off x="7086600" y="8925"/>
            <a:ext cx="4535424" cy="8561987"/>
            <a:chOff x="7086600" y="8925"/>
            <a:chExt cx="4535424" cy="8561987"/>
          </a:xfrm>
        </p:grpSpPr>
        <p:sp>
          <p:nvSpPr>
            <p:cNvPr id="6" name="TextBox 5">
              <a:extLst>
                <a:ext uri="{FF2B5EF4-FFF2-40B4-BE49-F238E27FC236}">
                  <a16:creationId xmlns:a16="http://schemas.microsoft.com/office/drawing/2014/main" id="{45E62A52-7CD5-1FCF-B59C-71E04884D0D6}"/>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7" name="TextBox 6">
              <a:extLst>
                <a:ext uri="{FF2B5EF4-FFF2-40B4-BE49-F238E27FC236}">
                  <a16:creationId xmlns:a16="http://schemas.microsoft.com/office/drawing/2014/main" id="{B6AA44C8-F365-A94E-239D-F3604B9558E4}"/>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0" name="TextBox 9">
              <a:extLst>
                <a:ext uri="{FF2B5EF4-FFF2-40B4-BE49-F238E27FC236}">
                  <a16:creationId xmlns:a16="http://schemas.microsoft.com/office/drawing/2014/main" id="{3C821E68-A46C-97E4-2954-D215C808C047}"/>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1" name="Picture Placeholder 11">
            <a:extLst>
              <a:ext uri="{FF2B5EF4-FFF2-40B4-BE49-F238E27FC236}">
                <a16:creationId xmlns:a16="http://schemas.microsoft.com/office/drawing/2014/main" id="{C5B4209B-0BA3-F675-0B4C-E241BD763F5F}"/>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2" name="Picture Placeholder 11">
            <a:extLst>
              <a:ext uri="{FF2B5EF4-FFF2-40B4-BE49-F238E27FC236}">
                <a16:creationId xmlns:a16="http://schemas.microsoft.com/office/drawing/2014/main" id="{3EAC2483-435E-1EB3-443D-687E5FC15DD5}"/>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973517595"/>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kst + bilde 2/3">
    <p:spTree>
      <p:nvGrpSpPr>
        <p:cNvPr id="1" name=""/>
        <p:cNvGrpSpPr/>
        <p:nvPr/>
      </p:nvGrpSpPr>
      <p:grpSpPr>
        <a:xfrm>
          <a:off x="0" y="0"/>
          <a:ext cx="0" cy="0"/>
          <a:chOff x="0" y="0"/>
          <a:chExt cx="0" cy="0"/>
        </a:xfrm>
      </p:grpSpPr>
      <p:sp>
        <p:nvSpPr>
          <p:cNvPr id="9" name="Tittel 4">
            <a:extLst>
              <a:ext uri="{FF2B5EF4-FFF2-40B4-BE49-F238E27FC236}">
                <a16:creationId xmlns:a16="http://schemas.microsoft.com/office/drawing/2014/main" id="{D0549CB6-79B6-EC8E-EC27-223CBE431E03}"/>
              </a:ext>
            </a:extLst>
          </p:cNvPr>
          <p:cNvSpPr>
            <a:spLocks noGrp="1"/>
          </p:cNvSpPr>
          <p:nvPr>
            <p:ph type="title" hasCustomPrompt="1"/>
          </p:nvPr>
        </p:nvSpPr>
        <p:spPr>
          <a:xfrm>
            <a:off x="0" y="5713200"/>
            <a:ext cx="6858000" cy="2383473"/>
          </a:xfrm>
        </p:spPr>
        <p:txBody>
          <a:bodyPr lIns="540000" tIns="540000" rIns="540000" bIns="270000" anchor="ctr" anchorCtr="0">
            <a:noAutofit/>
          </a:bodyPr>
          <a:lstStyle>
            <a:lvl1pPr>
              <a:lnSpc>
                <a:spcPct val="100000"/>
              </a:lnSpc>
              <a:spcAft>
                <a:spcPts val="200"/>
              </a:spcAft>
              <a:defRPr sz="3200"/>
            </a:lvl1pPr>
          </a:lstStyle>
          <a:p>
            <a:r>
              <a:rPr lang="nb-NO" dirty="0"/>
              <a:t>Medium tekst 32 </a:t>
            </a:r>
            <a:r>
              <a:rPr lang="nb-NO" dirty="0" err="1"/>
              <a:t>pt</a:t>
            </a:r>
            <a:r>
              <a:rPr lang="nb-NO" dirty="0"/>
              <a:t> fet på lys farget bakgrunn</a:t>
            </a:r>
          </a:p>
        </p:txBody>
      </p:sp>
      <p:sp>
        <p:nvSpPr>
          <p:cNvPr id="8" name="Plassholder for bilde 11">
            <a:extLst>
              <a:ext uri="{FF2B5EF4-FFF2-40B4-BE49-F238E27FC236}">
                <a16:creationId xmlns:a16="http://schemas.microsoft.com/office/drawing/2014/main" id="{86D10D41-8134-8ADF-305D-DD2D6D1897E7}"/>
              </a:ext>
            </a:extLst>
          </p:cNvPr>
          <p:cNvSpPr>
            <a:spLocks noGrp="1"/>
          </p:cNvSpPr>
          <p:nvPr>
            <p:ph type="pic" sz="quarter" idx="16"/>
          </p:nvPr>
        </p:nvSpPr>
        <p:spPr>
          <a:xfrm>
            <a:off x="-2517" y="0"/>
            <a:ext cx="6858000" cy="5713200"/>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5" name="Text Placeholder 4">
            <a:extLst>
              <a:ext uri="{FF2B5EF4-FFF2-40B4-BE49-F238E27FC236}">
                <a16:creationId xmlns:a16="http://schemas.microsoft.com/office/drawing/2014/main" id="{11EA2637-2ED4-5516-8B55-1427533DCB2F}"/>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2" name="TextBox 1">
            <a:extLst>
              <a:ext uri="{FF2B5EF4-FFF2-40B4-BE49-F238E27FC236}">
                <a16:creationId xmlns:a16="http://schemas.microsoft.com/office/drawing/2014/main" id="{A2B1763D-E1FE-B608-7DF3-AA7F48662F64}"/>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3" name="TextBox 2">
            <a:extLst>
              <a:ext uri="{FF2B5EF4-FFF2-40B4-BE49-F238E27FC236}">
                <a16:creationId xmlns:a16="http://schemas.microsoft.com/office/drawing/2014/main" id="{FEE479C6-B6F1-B89E-5676-10F1E391C023}"/>
              </a:ext>
            </a:extLst>
          </p:cNvPr>
          <p:cNvSpPr txBox="1"/>
          <p:nvPr userDrawn="1"/>
        </p:nvSpPr>
        <p:spPr>
          <a:xfrm>
            <a:off x="7403592" y="1935448"/>
            <a:ext cx="1892808" cy="1892808"/>
          </a:xfrm>
          <a:prstGeom prst="rect">
            <a:avLst/>
          </a:prstGeom>
          <a:solidFill>
            <a:srgbClr val="005260">
              <a:alpha val="20000"/>
            </a:srgbClr>
          </a:solidFill>
        </p:spPr>
        <p:txBody>
          <a:bodyPr wrap="square" rtlCol="0">
            <a:spAutoFit/>
          </a:bodyPr>
          <a:lstStyle/>
          <a:p>
            <a:endParaRPr lang="nb-NO" dirty="0"/>
          </a:p>
        </p:txBody>
      </p:sp>
      <p:grpSp>
        <p:nvGrpSpPr>
          <p:cNvPr id="4" name="Group 3">
            <a:extLst>
              <a:ext uri="{FF2B5EF4-FFF2-40B4-BE49-F238E27FC236}">
                <a16:creationId xmlns:a16="http://schemas.microsoft.com/office/drawing/2014/main" id="{FC54DFED-C5B6-DA9C-5B01-427813EA183C}"/>
              </a:ext>
            </a:extLst>
          </p:cNvPr>
          <p:cNvGrpSpPr/>
          <p:nvPr userDrawn="1"/>
        </p:nvGrpSpPr>
        <p:grpSpPr>
          <a:xfrm>
            <a:off x="7086600" y="8925"/>
            <a:ext cx="4535424" cy="8561987"/>
            <a:chOff x="7086600" y="8925"/>
            <a:chExt cx="4535424" cy="8561987"/>
          </a:xfrm>
        </p:grpSpPr>
        <p:sp>
          <p:nvSpPr>
            <p:cNvPr id="6" name="TextBox 5">
              <a:extLst>
                <a:ext uri="{FF2B5EF4-FFF2-40B4-BE49-F238E27FC236}">
                  <a16:creationId xmlns:a16="http://schemas.microsoft.com/office/drawing/2014/main" id="{D6B60BBC-03B0-05AE-2982-DA88B31F8164}"/>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7" name="TextBox 6">
              <a:extLst>
                <a:ext uri="{FF2B5EF4-FFF2-40B4-BE49-F238E27FC236}">
                  <a16:creationId xmlns:a16="http://schemas.microsoft.com/office/drawing/2014/main" id="{47E72708-9C9A-FB73-B114-0EA46019BBF0}"/>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0" name="TextBox 9">
              <a:extLst>
                <a:ext uri="{FF2B5EF4-FFF2-40B4-BE49-F238E27FC236}">
                  <a16:creationId xmlns:a16="http://schemas.microsoft.com/office/drawing/2014/main" id="{2A6BD228-5276-4725-E75C-0704BE56065F}"/>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1" name="Picture Placeholder 11">
            <a:extLst>
              <a:ext uri="{FF2B5EF4-FFF2-40B4-BE49-F238E27FC236}">
                <a16:creationId xmlns:a16="http://schemas.microsoft.com/office/drawing/2014/main" id="{9A7E37AA-63CB-82DC-4F68-FAFCFD6AA741}"/>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2" name="Picture Placeholder 11">
            <a:extLst>
              <a:ext uri="{FF2B5EF4-FFF2-40B4-BE49-F238E27FC236}">
                <a16:creationId xmlns:a16="http://schemas.microsoft.com/office/drawing/2014/main" id="{B962C7E2-1744-4FF4-5DBA-CCB2681AC2FF}"/>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3861731540"/>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kst + bilde i kvart sirkel">
    <p:spTree>
      <p:nvGrpSpPr>
        <p:cNvPr id="1" name=""/>
        <p:cNvGrpSpPr/>
        <p:nvPr/>
      </p:nvGrpSpPr>
      <p:grpSpPr>
        <a:xfrm>
          <a:off x="0" y="0"/>
          <a:ext cx="0" cy="0"/>
          <a:chOff x="0" y="0"/>
          <a:chExt cx="0" cy="0"/>
        </a:xfrm>
      </p:grpSpPr>
      <p:sp>
        <p:nvSpPr>
          <p:cNvPr id="9" name="Tittel 4">
            <a:extLst>
              <a:ext uri="{FF2B5EF4-FFF2-40B4-BE49-F238E27FC236}">
                <a16:creationId xmlns:a16="http://schemas.microsoft.com/office/drawing/2014/main" id="{0F5B8B20-74DC-6A1F-D10C-D3DB7D681732}"/>
              </a:ext>
            </a:extLst>
          </p:cNvPr>
          <p:cNvSpPr>
            <a:spLocks noGrp="1"/>
          </p:cNvSpPr>
          <p:nvPr>
            <p:ph type="title" hasCustomPrompt="1"/>
          </p:nvPr>
        </p:nvSpPr>
        <p:spPr>
          <a:xfrm>
            <a:off x="0" y="6308927"/>
            <a:ext cx="6858000" cy="1793672"/>
          </a:xfrm>
        </p:spPr>
        <p:txBody>
          <a:bodyPr lIns="540000" tIns="270000" rIns="540000" bIns="270000" anchor="ctr" anchorCtr="0">
            <a:noAutofit/>
          </a:bodyPr>
          <a:lstStyle>
            <a:lvl1pPr>
              <a:lnSpc>
                <a:spcPct val="100000"/>
              </a:lnSpc>
              <a:spcAft>
                <a:spcPts val="400"/>
              </a:spcAft>
              <a:defRPr sz="3200"/>
            </a:lvl1pPr>
          </a:lstStyle>
          <a:p>
            <a:r>
              <a:rPr lang="nb-NO" dirty="0"/>
              <a:t>Medium tekst 32 </a:t>
            </a:r>
            <a:r>
              <a:rPr lang="nb-NO" dirty="0" err="1"/>
              <a:t>pt</a:t>
            </a:r>
            <a:r>
              <a:rPr lang="nb-NO" dirty="0"/>
              <a:t> fet på lys bakgrunn</a:t>
            </a:r>
          </a:p>
        </p:txBody>
      </p:sp>
      <p:sp>
        <p:nvSpPr>
          <p:cNvPr id="5" name="Text Placeholder 4">
            <a:extLst>
              <a:ext uri="{FF2B5EF4-FFF2-40B4-BE49-F238E27FC236}">
                <a16:creationId xmlns:a16="http://schemas.microsoft.com/office/drawing/2014/main" id="{C5B59C35-73D7-1B96-2792-B4E75BC072EE}"/>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2" name="TextBox 1">
            <a:extLst>
              <a:ext uri="{FF2B5EF4-FFF2-40B4-BE49-F238E27FC236}">
                <a16:creationId xmlns:a16="http://schemas.microsoft.com/office/drawing/2014/main" id="{4E61A46C-1896-8A72-E64F-CECA7A06F774}"/>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4" name="TextBox 3">
            <a:extLst>
              <a:ext uri="{FF2B5EF4-FFF2-40B4-BE49-F238E27FC236}">
                <a16:creationId xmlns:a16="http://schemas.microsoft.com/office/drawing/2014/main" id="{5B5394CA-7E9C-6EE9-EAF9-966D72545CB5}"/>
              </a:ext>
            </a:extLst>
          </p:cNvPr>
          <p:cNvSpPr txBox="1"/>
          <p:nvPr userDrawn="1"/>
        </p:nvSpPr>
        <p:spPr>
          <a:xfrm>
            <a:off x="7403592" y="1935448"/>
            <a:ext cx="1892808" cy="1892808"/>
          </a:xfrm>
          <a:prstGeom prst="rect">
            <a:avLst/>
          </a:prstGeom>
          <a:solidFill>
            <a:srgbClr val="005260">
              <a:alpha val="20000"/>
            </a:srgbClr>
          </a:solidFill>
        </p:spPr>
        <p:txBody>
          <a:bodyPr wrap="square" rtlCol="0">
            <a:spAutoFit/>
          </a:bodyPr>
          <a:lstStyle/>
          <a:p>
            <a:endParaRPr lang="nb-NO" dirty="0"/>
          </a:p>
        </p:txBody>
      </p:sp>
      <p:grpSp>
        <p:nvGrpSpPr>
          <p:cNvPr id="6" name="Group 5">
            <a:extLst>
              <a:ext uri="{FF2B5EF4-FFF2-40B4-BE49-F238E27FC236}">
                <a16:creationId xmlns:a16="http://schemas.microsoft.com/office/drawing/2014/main" id="{32D68FB0-69A6-6A53-87E3-849618AA65B1}"/>
              </a:ext>
            </a:extLst>
          </p:cNvPr>
          <p:cNvGrpSpPr/>
          <p:nvPr userDrawn="1"/>
        </p:nvGrpSpPr>
        <p:grpSpPr>
          <a:xfrm>
            <a:off x="7086600" y="8925"/>
            <a:ext cx="4535424" cy="8561987"/>
            <a:chOff x="7086600" y="8925"/>
            <a:chExt cx="4535424" cy="8561987"/>
          </a:xfrm>
        </p:grpSpPr>
        <p:sp>
          <p:nvSpPr>
            <p:cNvPr id="7" name="TextBox 6">
              <a:extLst>
                <a:ext uri="{FF2B5EF4-FFF2-40B4-BE49-F238E27FC236}">
                  <a16:creationId xmlns:a16="http://schemas.microsoft.com/office/drawing/2014/main" id="{348D207C-1A68-1ABB-D15B-01B831A4138A}"/>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8" name="TextBox 7">
              <a:extLst>
                <a:ext uri="{FF2B5EF4-FFF2-40B4-BE49-F238E27FC236}">
                  <a16:creationId xmlns:a16="http://schemas.microsoft.com/office/drawing/2014/main" id="{8F92BB0C-57DC-9B2E-C85E-37BE50ECBAF6}"/>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0" name="TextBox 9">
              <a:extLst>
                <a:ext uri="{FF2B5EF4-FFF2-40B4-BE49-F238E27FC236}">
                  <a16:creationId xmlns:a16="http://schemas.microsoft.com/office/drawing/2014/main" id="{3AA58C6D-AE44-35AC-7915-B5E3BEE8F8D3}"/>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1" name="Picture Placeholder 11">
            <a:extLst>
              <a:ext uri="{FF2B5EF4-FFF2-40B4-BE49-F238E27FC236}">
                <a16:creationId xmlns:a16="http://schemas.microsoft.com/office/drawing/2014/main" id="{62830D72-5B54-BF3E-2DBF-7E42E41A2912}"/>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2" name="Picture Placeholder 11">
            <a:extLst>
              <a:ext uri="{FF2B5EF4-FFF2-40B4-BE49-F238E27FC236}">
                <a16:creationId xmlns:a16="http://schemas.microsoft.com/office/drawing/2014/main" id="{1CA5584B-47B2-B500-BC41-3424F41DC30E}"/>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
        <p:nvSpPr>
          <p:cNvPr id="13" name="Picture Placeholder 1">
            <a:extLst>
              <a:ext uri="{FF2B5EF4-FFF2-40B4-BE49-F238E27FC236}">
                <a16:creationId xmlns:a16="http://schemas.microsoft.com/office/drawing/2014/main" id="{5D6B6A60-EAAC-A6C5-3C33-ABCB791C4B93}"/>
              </a:ext>
            </a:extLst>
          </p:cNvPr>
          <p:cNvSpPr>
            <a:spLocks noGrp="1" noChangeAspect="1"/>
          </p:cNvSpPr>
          <p:nvPr>
            <p:ph type="pic" sz="quarter" idx="36"/>
          </p:nvPr>
        </p:nvSpPr>
        <p:spPr>
          <a:xfrm>
            <a:off x="512763" y="0"/>
            <a:ext cx="6346800" cy="6346800"/>
          </a:xfrm>
          <a:custGeom>
            <a:avLst/>
            <a:gdLst>
              <a:gd name="connsiteX0" fmla="*/ 0 w 2477851"/>
              <a:gd name="connsiteY0" fmla="*/ 0 h 2474582"/>
              <a:gd name="connsiteX1" fmla="*/ 2477851 w 2477851"/>
              <a:gd name="connsiteY1" fmla="*/ 0 h 2474582"/>
              <a:gd name="connsiteX2" fmla="*/ 2477851 w 2477851"/>
              <a:gd name="connsiteY2" fmla="*/ 2474582 h 2474582"/>
              <a:gd name="connsiteX3" fmla="*/ 2474430 w 2477851"/>
              <a:gd name="connsiteY3" fmla="*/ 2474582 h 2474582"/>
              <a:gd name="connsiteX4" fmla="*/ 2240122 w 2477851"/>
              <a:gd name="connsiteY4" fmla="*/ 2463488 h 2474582"/>
              <a:gd name="connsiteX5" fmla="*/ 12628 w 2477851"/>
              <a:gd name="connsiteY5" fmla="*/ 250090 h 247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7851" h="2474582">
                <a:moveTo>
                  <a:pt x="0" y="0"/>
                </a:moveTo>
                <a:lnTo>
                  <a:pt x="2477851" y="0"/>
                </a:lnTo>
                <a:lnTo>
                  <a:pt x="2477851" y="2474582"/>
                </a:lnTo>
                <a:lnTo>
                  <a:pt x="2474430" y="2474582"/>
                </a:lnTo>
                <a:lnTo>
                  <a:pt x="2240122" y="2463488"/>
                </a:lnTo>
                <a:cubicBezTo>
                  <a:pt x="1066532" y="2351785"/>
                  <a:pt x="131596" y="1421548"/>
                  <a:pt x="12628" y="250090"/>
                </a:cubicBezTo>
                <a:close/>
              </a:path>
            </a:pathLst>
          </a:custGeom>
          <a:solidFill>
            <a:schemeClr val="bg1">
              <a:lumMod val="85000"/>
            </a:schemeClr>
          </a:solidFill>
        </p:spPr>
        <p:txBody>
          <a:bodyPr wrap="square">
            <a:noAutofit/>
          </a:bodyPr>
          <a:lstStyle>
            <a:lvl1pPr marL="0" indent="0" algn="l">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Tree>
    <p:extLst>
      <p:ext uri="{BB962C8B-B14F-4D97-AF65-F5344CB8AC3E}">
        <p14:creationId xmlns:p14="http://schemas.microsoft.com/office/powerpoint/2010/main" val="1715476081"/>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 + bilde 2/3">
    <p:spTree>
      <p:nvGrpSpPr>
        <p:cNvPr id="1" name=""/>
        <p:cNvGrpSpPr/>
        <p:nvPr/>
      </p:nvGrpSpPr>
      <p:grpSpPr>
        <a:xfrm>
          <a:off x="0" y="0"/>
          <a:ext cx="0" cy="0"/>
          <a:chOff x="0" y="0"/>
          <a:chExt cx="0" cy="0"/>
        </a:xfrm>
      </p:grpSpPr>
      <p:sp>
        <p:nvSpPr>
          <p:cNvPr id="9" name="Tittel 4">
            <a:extLst>
              <a:ext uri="{FF2B5EF4-FFF2-40B4-BE49-F238E27FC236}">
                <a16:creationId xmlns:a16="http://schemas.microsoft.com/office/drawing/2014/main" id="{D0549CB6-79B6-EC8E-EC27-223CBE431E03}"/>
              </a:ext>
            </a:extLst>
          </p:cNvPr>
          <p:cNvSpPr>
            <a:spLocks noGrp="1"/>
          </p:cNvSpPr>
          <p:nvPr>
            <p:ph type="title" hasCustomPrompt="1"/>
          </p:nvPr>
        </p:nvSpPr>
        <p:spPr>
          <a:xfrm>
            <a:off x="0" y="5713200"/>
            <a:ext cx="6858000" cy="2383473"/>
          </a:xfrm>
        </p:spPr>
        <p:txBody>
          <a:bodyPr lIns="540000" tIns="540000" rIns="540000" bIns="270000" anchor="ctr" anchorCtr="0">
            <a:noAutofit/>
          </a:bodyPr>
          <a:lstStyle>
            <a:lvl1pPr>
              <a:lnSpc>
                <a:spcPct val="100000"/>
              </a:lnSpc>
              <a:spcAft>
                <a:spcPts val="200"/>
              </a:spcAft>
              <a:defRPr sz="3200"/>
            </a:lvl1pPr>
          </a:lstStyle>
          <a:p>
            <a:r>
              <a:rPr lang="nb-NO" dirty="0"/>
              <a:t>Medium tekst 32 </a:t>
            </a:r>
            <a:r>
              <a:rPr lang="nb-NO" dirty="0" err="1"/>
              <a:t>pt</a:t>
            </a:r>
            <a:r>
              <a:rPr lang="nb-NO" dirty="0"/>
              <a:t> fet på lys farget bakgrunn</a:t>
            </a:r>
          </a:p>
        </p:txBody>
      </p:sp>
      <p:sp>
        <p:nvSpPr>
          <p:cNvPr id="8" name="Plassholder for bilde 11">
            <a:extLst>
              <a:ext uri="{FF2B5EF4-FFF2-40B4-BE49-F238E27FC236}">
                <a16:creationId xmlns:a16="http://schemas.microsoft.com/office/drawing/2014/main" id="{86D10D41-8134-8ADF-305D-DD2D6D1897E7}"/>
              </a:ext>
            </a:extLst>
          </p:cNvPr>
          <p:cNvSpPr>
            <a:spLocks noGrp="1"/>
          </p:cNvSpPr>
          <p:nvPr>
            <p:ph type="pic" sz="quarter" idx="16"/>
          </p:nvPr>
        </p:nvSpPr>
        <p:spPr>
          <a:xfrm>
            <a:off x="-2517" y="0"/>
            <a:ext cx="6858000" cy="5713200"/>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5" name="Text Placeholder 4">
            <a:extLst>
              <a:ext uri="{FF2B5EF4-FFF2-40B4-BE49-F238E27FC236}">
                <a16:creationId xmlns:a16="http://schemas.microsoft.com/office/drawing/2014/main" id="{11EA2637-2ED4-5516-8B55-1427533DCB2F}"/>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4" name="Group 3">
            <a:extLst>
              <a:ext uri="{FF2B5EF4-FFF2-40B4-BE49-F238E27FC236}">
                <a16:creationId xmlns:a16="http://schemas.microsoft.com/office/drawing/2014/main" id="{9AEB9E51-9D21-B6CE-4FDE-E49D8F269133}"/>
              </a:ext>
            </a:extLst>
          </p:cNvPr>
          <p:cNvGrpSpPr/>
          <p:nvPr userDrawn="1"/>
        </p:nvGrpSpPr>
        <p:grpSpPr>
          <a:xfrm>
            <a:off x="7052997" y="8925"/>
            <a:ext cx="4535424" cy="8561987"/>
            <a:chOff x="7086600" y="8925"/>
            <a:chExt cx="4535424" cy="8561987"/>
          </a:xfrm>
        </p:grpSpPr>
        <p:sp>
          <p:nvSpPr>
            <p:cNvPr id="6" name="TextBox 5">
              <a:extLst>
                <a:ext uri="{FF2B5EF4-FFF2-40B4-BE49-F238E27FC236}">
                  <a16:creationId xmlns:a16="http://schemas.microsoft.com/office/drawing/2014/main" id="{E6632A54-D7C2-D958-FB42-742A96665F64}"/>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7" name="TextBox 6">
              <a:extLst>
                <a:ext uri="{FF2B5EF4-FFF2-40B4-BE49-F238E27FC236}">
                  <a16:creationId xmlns:a16="http://schemas.microsoft.com/office/drawing/2014/main" id="{6154627C-E04D-B798-0719-7A9CCABDAC1D}"/>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0" name="TextBox 9">
              <a:extLst>
                <a:ext uri="{FF2B5EF4-FFF2-40B4-BE49-F238E27FC236}">
                  <a16:creationId xmlns:a16="http://schemas.microsoft.com/office/drawing/2014/main" id="{341E8317-ABDA-AE4F-F1B9-816A508C62A1}"/>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1" name="Picture Placeholder 11">
            <a:extLst>
              <a:ext uri="{FF2B5EF4-FFF2-40B4-BE49-F238E27FC236}">
                <a16:creationId xmlns:a16="http://schemas.microsoft.com/office/drawing/2014/main" id="{85D734CB-5CDA-8C19-35B8-195FBF9362EE}"/>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2" name="Picture Placeholder 11">
            <a:extLst>
              <a:ext uri="{FF2B5EF4-FFF2-40B4-BE49-F238E27FC236}">
                <a16:creationId xmlns:a16="http://schemas.microsoft.com/office/drawing/2014/main" id="{DF839484-6506-9AF9-661A-457B639AE986}"/>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2669580923"/>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kst på heldekkende bilde">
    <p:bg>
      <p:bgRef idx="1001">
        <a:schemeClr val="bg1"/>
      </p:bgRef>
    </p:bg>
    <p:spTree>
      <p:nvGrpSpPr>
        <p:cNvPr id="1" name=""/>
        <p:cNvGrpSpPr/>
        <p:nvPr/>
      </p:nvGrpSpPr>
      <p:grpSpPr>
        <a:xfrm>
          <a:off x="0" y="0"/>
          <a:ext cx="0" cy="0"/>
          <a:chOff x="0" y="0"/>
          <a:chExt cx="0" cy="0"/>
        </a:xfrm>
      </p:grpSpPr>
      <p:sp>
        <p:nvSpPr>
          <p:cNvPr id="10" name="Plassholder for bilde 11">
            <a:extLst>
              <a:ext uri="{FF2B5EF4-FFF2-40B4-BE49-F238E27FC236}">
                <a16:creationId xmlns:a16="http://schemas.microsoft.com/office/drawing/2014/main" id="{A3D159D3-46BA-D37F-40BD-BF20E55FA513}"/>
              </a:ext>
            </a:extLst>
          </p:cNvPr>
          <p:cNvSpPr>
            <a:spLocks noGrp="1"/>
          </p:cNvSpPr>
          <p:nvPr>
            <p:ph type="pic" sz="quarter" idx="16"/>
          </p:nvPr>
        </p:nvSpPr>
        <p:spPr>
          <a:xfrm>
            <a:off x="1" y="0"/>
            <a:ext cx="6857999" cy="8570913"/>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5" name="Text Placeholder 4">
            <a:extLst>
              <a:ext uri="{FF2B5EF4-FFF2-40B4-BE49-F238E27FC236}">
                <a16:creationId xmlns:a16="http://schemas.microsoft.com/office/drawing/2014/main" id="{41110B74-3FBF-3EAB-D3D5-132CA0A8693D}"/>
              </a:ext>
            </a:extLst>
          </p:cNvPr>
          <p:cNvSpPr>
            <a:spLocks noGrp="1"/>
          </p:cNvSpPr>
          <p:nvPr>
            <p:ph type="body" sz="quarter" idx="17" hasCustomPrompt="1"/>
          </p:nvPr>
        </p:nvSpPr>
        <p:spPr>
          <a:xfrm>
            <a:off x="0" y="8105600"/>
            <a:ext cx="6858000" cy="456386"/>
          </a:xfrm>
        </p:spPr>
        <p:txBody>
          <a:bodyPr/>
          <a:lstStyle>
            <a:lvl1pPr marL="0" indent="0" algn="r">
              <a:buFont typeface="Arial" panose="020B0604020202020204" pitchFamily="34" charset="0"/>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4" name="TextBox 3">
            <a:extLst>
              <a:ext uri="{FF2B5EF4-FFF2-40B4-BE49-F238E27FC236}">
                <a16:creationId xmlns:a16="http://schemas.microsoft.com/office/drawing/2014/main" id="{9B1F13C7-ED08-302A-4B49-89D5A2185645}"/>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6" name="TextBox 5">
            <a:extLst>
              <a:ext uri="{FF2B5EF4-FFF2-40B4-BE49-F238E27FC236}">
                <a16:creationId xmlns:a16="http://schemas.microsoft.com/office/drawing/2014/main" id="{4F7F3614-2106-A713-E578-5146BA9822F4}"/>
              </a:ext>
            </a:extLst>
          </p:cNvPr>
          <p:cNvSpPr txBox="1"/>
          <p:nvPr userDrawn="1"/>
        </p:nvSpPr>
        <p:spPr>
          <a:xfrm>
            <a:off x="7403592" y="1935448"/>
            <a:ext cx="1892808" cy="1892808"/>
          </a:xfrm>
          <a:prstGeom prst="rect">
            <a:avLst/>
          </a:prstGeom>
          <a:solidFill>
            <a:srgbClr val="005260">
              <a:alpha val="20000"/>
            </a:srgbClr>
          </a:solidFill>
        </p:spPr>
        <p:txBody>
          <a:bodyPr wrap="square" rtlCol="0">
            <a:spAutoFit/>
          </a:bodyPr>
          <a:lstStyle/>
          <a:p>
            <a:endParaRPr lang="nb-NO" dirty="0"/>
          </a:p>
        </p:txBody>
      </p:sp>
      <p:grpSp>
        <p:nvGrpSpPr>
          <p:cNvPr id="7" name="Group 6">
            <a:extLst>
              <a:ext uri="{FF2B5EF4-FFF2-40B4-BE49-F238E27FC236}">
                <a16:creationId xmlns:a16="http://schemas.microsoft.com/office/drawing/2014/main" id="{B3CF588F-1788-2D27-2135-0718441CA848}"/>
              </a:ext>
            </a:extLst>
          </p:cNvPr>
          <p:cNvGrpSpPr/>
          <p:nvPr userDrawn="1"/>
        </p:nvGrpSpPr>
        <p:grpSpPr>
          <a:xfrm>
            <a:off x="7086600" y="8925"/>
            <a:ext cx="4535424" cy="8561987"/>
            <a:chOff x="7086600" y="8925"/>
            <a:chExt cx="4535424" cy="8561987"/>
          </a:xfrm>
        </p:grpSpPr>
        <p:sp>
          <p:nvSpPr>
            <p:cNvPr id="8" name="TextBox 7">
              <a:extLst>
                <a:ext uri="{FF2B5EF4-FFF2-40B4-BE49-F238E27FC236}">
                  <a16:creationId xmlns:a16="http://schemas.microsoft.com/office/drawing/2014/main" id="{AAA954F4-01A9-0DDE-656A-816CDBA2EAAC}"/>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9" name="TextBox 8">
              <a:extLst>
                <a:ext uri="{FF2B5EF4-FFF2-40B4-BE49-F238E27FC236}">
                  <a16:creationId xmlns:a16="http://schemas.microsoft.com/office/drawing/2014/main" id="{64D8FCFA-00D2-CF13-5A21-24BA2AB9BA49}"/>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1" name="TextBox 10">
              <a:extLst>
                <a:ext uri="{FF2B5EF4-FFF2-40B4-BE49-F238E27FC236}">
                  <a16:creationId xmlns:a16="http://schemas.microsoft.com/office/drawing/2014/main" id="{CD70D9B2-FF68-A308-DE87-C8185FC0528A}"/>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2" name="Picture Placeholder 11">
            <a:extLst>
              <a:ext uri="{FF2B5EF4-FFF2-40B4-BE49-F238E27FC236}">
                <a16:creationId xmlns:a16="http://schemas.microsoft.com/office/drawing/2014/main" id="{BC7CF610-A36A-B659-FF6C-38126E140251}"/>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3" name="Picture Placeholder 11">
            <a:extLst>
              <a:ext uri="{FF2B5EF4-FFF2-40B4-BE49-F238E27FC236}">
                <a16:creationId xmlns:a16="http://schemas.microsoft.com/office/drawing/2014/main" id="{3970634A-631E-FA1B-3F87-46F99A59AF5C}"/>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
        <p:nvSpPr>
          <p:cNvPr id="18" name="TextBox 17">
            <a:extLst>
              <a:ext uri="{FF2B5EF4-FFF2-40B4-BE49-F238E27FC236}">
                <a16:creationId xmlns:a16="http://schemas.microsoft.com/office/drawing/2014/main" id="{A9A18F8A-7B81-15A0-6D5F-17CF71EA715C}"/>
              </a:ext>
            </a:extLst>
          </p:cNvPr>
          <p:cNvSpPr txBox="1"/>
          <p:nvPr userDrawn="1"/>
        </p:nvSpPr>
        <p:spPr>
          <a:xfrm>
            <a:off x="-4595150" y="0"/>
            <a:ext cx="4239549" cy="8570912"/>
          </a:xfrm>
          <a:prstGeom prst="rect">
            <a:avLst/>
          </a:prstGeom>
          <a:solidFill>
            <a:schemeClr val="bg1">
              <a:lumMod val="95000"/>
            </a:schemeClr>
          </a:solidFill>
        </p:spPr>
        <p:txBody>
          <a:bodyPr wrap="square" lIns="360000" tIns="360000" rIns="360000" bIns="360000" rtlCol="0">
            <a:noAutofit/>
          </a:bodyPr>
          <a:lstStyle/>
          <a:p>
            <a:pPr marL="0" indent="0">
              <a:buFont typeface="Arial" panose="020B0604020202020204" pitchFamily="34" charset="0"/>
              <a:buNone/>
            </a:pPr>
            <a:r>
              <a:rPr lang="nb-NO" sz="2000" b="1" dirty="0"/>
              <a:t>Tekst oppå et bilde</a:t>
            </a:r>
            <a:endParaRPr lang="nb-NO" sz="1800" b="1" dirty="0"/>
          </a:p>
          <a:p>
            <a:pPr marL="285750" indent="-285750">
              <a:lnSpc>
                <a:spcPct val="100000"/>
              </a:lnSpc>
              <a:spcAft>
                <a:spcPts val="600"/>
              </a:spcAft>
              <a:buFont typeface="Arial" panose="020B0604020202020204" pitchFamily="34" charset="0"/>
              <a:buChar char="•"/>
            </a:pPr>
            <a:r>
              <a:rPr lang="nb-NO" sz="1800" dirty="0"/>
              <a:t>Hvis du skal legge tekst opp et bilde må du alltid passe på at du får god kontrast.</a:t>
            </a:r>
          </a:p>
          <a:p>
            <a:pPr marL="285750" indent="-285750">
              <a:lnSpc>
                <a:spcPct val="100000"/>
              </a:lnSpc>
              <a:spcAft>
                <a:spcPts val="600"/>
              </a:spcAft>
              <a:buFont typeface="Arial" panose="020B0604020202020204" pitchFamily="34" charset="0"/>
              <a:buChar char="•"/>
            </a:pPr>
            <a:r>
              <a:rPr lang="nb-NO" sz="1800" dirty="0"/>
              <a:t>Hvis bildet ditt er mørkt må du  endre tekstfargen til hvit.</a:t>
            </a:r>
          </a:p>
          <a:p>
            <a:pPr marL="285750" indent="-285750">
              <a:lnSpc>
                <a:spcPct val="100000"/>
              </a:lnSpc>
              <a:spcAft>
                <a:spcPts val="600"/>
              </a:spcAft>
              <a:buFont typeface="Arial" panose="020B0604020202020204" pitchFamily="34" charset="0"/>
              <a:buChar char="•"/>
            </a:pPr>
            <a:r>
              <a:rPr lang="nb-NO" sz="1800" dirty="0"/>
              <a:t>Tekstboksen kan flyttes og justeres i høyde/bredde hvis det gir bedre kontrast, men la alltid tekstboksen ligge kant-i-kant med lysbildet.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nb-NO" sz="1800" dirty="0"/>
              <a:t>Hvis bildet du bruker ikke gir deg god kontrast hverken med hvit eller svart tekst kan du bruke et annet oppsett der bilde og tekst ligger hver for seg, eller legge på hhv. svart eller hvit </a:t>
            </a:r>
            <a:r>
              <a:rPr lang="nb-NO" sz="1800" dirty="0" err="1"/>
              <a:t>fyllfarge</a:t>
            </a:r>
            <a:r>
              <a:rPr lang="nb-NO" sz="1800" dirty="0"/>
              <a:t> med 40 % gjennomsiktighet på tekstboksen: </a:t>
            </a:r>
          </a:p>
          <a:p>
            <a:pPr marL="685800" lvl="1" indent="-228600">
              <a:buAutoNum type="arabicPeriod"/>
            </a:pPr>
            <a:r>
              <a:rPr lang="nb-NO" dirty="0"/>
              <a:t>Marker tekstboksen</a:t>
            </a:r>
          </a:p>
          <a:p>
            <a:pPr marL="685800" lvl="1" indent="-228600">
              <a:buAutoNum type="arabicPeriod"/>
            </a:pPr>
            <a:r>
              <a:rPr lang="nb-NO" dirty="0"/>
              <a:t>Høyreklikk og velg «Formater figur» </a:t>
            </a:r>
          </a:p>
          <a:p>
            <a:pPr marL="685800" lvl="1" indent="-228600">
              <a:buAutoNum type="arabicPeriod"/>
            </a:pPr>
            <a:r>
              <a:rPr lang="nb-NO" dirty="0"/>
              <a:t>I panelet på høyre side velger du «Heldekkende fyll», Velg hvitt i fargepanelet og sett «Gjennomsiktighet» til 40 %</a:t>
            </a:r>
          </a:p>
          <a:p>
            <a:pPr marL="685800" lvl="1" indent="-228600">
              <a:buAutoNum type="arabicPeriod"/>
            </a:pPr>
            <a:endParaRPr lang="nb-NO" sz="1800" dirty="0"/>
          </a:p>
        </p:txBody>
      </p:sp>
      <p:sp>
        <p:nvSpPr>
          <p:cNvPr id="3" name="Tittel 4">
            <a:extLst>
              <a:ext uri="{FF2B5EF4-FFF2-40B4-BE49-F238E27FC236}">
                <a16:creationId xmlns:a16="http://schemas.microsoft.com/office/drawing/2014/main" id="{31D3BF0C-D148-77D1-0C0E-3351C6E41352}"/>
              </a:ext>
            </a:extLst>
          </p:cNvPr>
          <p:cNvSpPr>
            <a:spLocks noGrp="1"/>
          </p:cNvSpPr>
          <p:nvPr>
            <p:ph type="title" hasCustomPrompt="1"/>
          </p:nvPr>
        </p:nvSpPr>
        <p:spPr>
          <a:xfrm>
            <a:off x="0" y="5713200"/>
            <a:ext cx="6858000" cy="2383473"/>
          </a:xfrm>
        </p:spPr>
        <p:txBody>
          <a:bodyPr lIns="540000" tIns="540000" rIns="540000" bIns="540000" anchor="ctr" anchorCtr="0">
            <a:noAutofit/>
          </a:bodyPr>
          <a:lstStyle>
            <a:lvl1pPr>
              <a:lnSpc>
                <a:spcPct val="100000"/>
              </a:lnSpc>
              <a:spcAft>
                <a:spcPts val="200"/>
              </a:spcAft>
              <a:defRPr sz="3200"/>
            </a:lvl1pPr>
          </a:lstStyle>
          <a:p>
            <a:r>
              <a:rPr lang="nb-NO" dirty="0"/>
              <a:t>Medium tekst 32 </a:t>
            </a:r>
            <a:r>
              <a:rPr lang="nb-NO" dirty="0" err="1"/>
              <a:t>pt</a:t>
            </a:r>
            <a:r>
              <a:rPr lang="nb-NO" dirty="0"/>
              <a:t> fet. Bruk svart tekst på lys bakgrunn og hvit tekst på mørk. Plasser teksten der den får best kontrast over bildemotivet.</a:t>
            </a:r>
          </a:p>
        </p:txBody>
      </p:sp>
    </p:spTree>
    <p:extLst>
      <p:ext uri="{BB962C8B-B14F-4D97-AF65-F5344CB8AC3E}">
        <p14:creationId xmlns:p14="http://schemas.microsoft.com/office/powerpoint/2010/main" val="369883921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Heldekkende bilde">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p:cNvSpPr>
          <p:nvPr>
            <p:ph type="pic" sz="quarter" idx="16"/>
          </p:nvPr>
        </p:nvSpPr>
        <p:spPr>
          <a:xfrm>
            <a:off x="0" y="0"/>
            <a:ext cx="6858000" cy="8570913"/>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heldekkende</a:t>
            </a:r>
            <a:r>
              <a:rPr lang="en-GB" dirty="0"/>
              <a:t> </a:t>
            </a:r>
            <a:r>
              <a:rPr lang="en-GB" dirty="0" err="1"/>
              <a:t>bilde</a:t>
            </a:r>
            <a:r>
              <a:rPr lang="en-GB" dirty="0"/>
              <a:t>.</a:t>
            </a:r>
            <a:endParaRPr lang="nb-NO" dirty="0"/>
          </a:p>
        </p:txBody>
      </p:sp>
      <p:sp>
        <p:nvSpPr>
          <p:cNvPr id="5" name="Text Placeholder 4">
            <a:extLst>
              <a:ext uri="{FF2B5EF4-FFF2-40B4-BE49-F238E27FC236}">
                <a16:creationId xmlns:a16="http://schemas.microsoft.com/office/drawing/2014/main" id="{667954C1-372F-28FE-5CC6-0AB4D3A88242}"/>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2" name="TextBox 1">
            <a:extLst>
              <a:ext uri="{FF2B5EF4-FFF2-40B4-BE49-F238E27FC236}">
                <a16:creationId xmlns:a16="http://schemas.microsoft.com/office/drawing/2014/main" id="{41D30681-2492-D9CC-BCDE-D5A686A65900}"/>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3" name="TextBox 2">
            <a:extLst>
              <a:ext uri="{FF2B5EF4-FFF2-40B4-BE49-F238E27FC236}">
                <a16:creationId xmlns:a16="http://schemas.microsoft.com/office/drawing/2014/main" id="{F78A8C53-C943-6775-71B0-65E67DAAD83D}"/>
              </a:ext>
            </a:extLst>
          </p:cNvPr>
          <p:cNvSpPr txBox="1"/>
          <p:nvPr userDrawn="1"/>
        </p:nvSpPr>
        <p:spPr>
          <a:xfrm>
            <a:off x="7403592" y="1935448"/>
            <a:ext cx="1892808" cy="1892808"/>
          </a:xfrm>
          <a:prstGeom prst="rect">
            <a:avLst/>
          </a:prstGeom>
          <a:solidFill>
            <a:srgbClr val="005260">
              <a:alpha val="20000"/>
            </a:srgbClr>
          </a:solidFill>
        </p:spPr>
        <p:txBody>
          <a:bodyPr wrap="square" rtlCol="0">
            <a:spAutoFit/>
          </a:bodyPr>
          <a:lstStyle/>
          <a:p>
            <a:endParaRPr lang="nb-NO" dirty="0"/>
          </a:p>
        </p:txBody>
      </p:sp>
      <p:grpSp>
        <p:nvGrpSpPr>
          <p:cNvPr id="6" name="Group 5">
            <a:extLst>
              <a:ext uri="{FF2B5EF4-FFF2-40B4-BE49-F238E27FC236}">
                <a16:creationId xmlns:a16="http://schemas.microsoft.com/office/drawing/2014/main" id="{E445C300-F737-608F-85F3-FECDD26A6C09}"/>
              </a:ext>
            </a:extLst>
          </p:cNvPr>
          <p:cNvGrpSpPr/>
          <p:nvPr userDrawn="1"/>
        </p:nvGrpSpPr>
        <p:grpSpPr>
          <a:xfrm>
            <a:off x="7086600" y="8925"/>
            <a:ext cx="4535424" cy="8561987"/>
            <a:chOff x="7086600" y="8925"/>
            <a:chExt cx="4535424" cy="8561987"/>
          </a:xfrm>
        </p:grpSpPr>
        <p:sp>
          <p:nvSpPr>
            <p:cNvPr id="7" name="TextBox 6">
              <a:extLst>
                <a:ext uri="{FF2B5EF4-FFF2-40B4-BE49-F238E27FC236}">
                  <a16:creationId xmlns:a16="http://schemas.microsoft.com/office/drawing/2014/main" id="{14C2E652-7619-3A53-C309-9F003F2C558C}"/>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8" name="TextBox 7">
              <a:extLst>
                <a:ext uri="{FF2B5EF4-FFF2-40B4-BE49-F238E27FC236}">
                  <a16:creationId xmlns:a16="http://schemas.microsoft.com/office/drawing/2014/main" id="{8CA6C33B-D762-E2BC-E732-E142DC79ABF8}"/>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9" name="TextBox 8">
              <a:extLst>
                <a:ext uri="{FF2B5EF4-FFF2-40B4-BE49-F238E27FC236}">
                  <a16:creationId xmlns:a16="http://schemas.microsoft.com/office/drawing/2014/main" id="{5F642B40-E079-D318-24BB-18A03653DFD1}"/>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0" name="Picture Placeholder 11">
            <a:extLst>
              <a:ext uri="{FF2B5EF4-FFF2-40B4-BE49-F238E27FC236}">
                <a16:creationId xmlns:a16="http://schemas.microsoft.com/office/drawing/2014/main" id="{4BF2DD13-C6FF-38D7-9F20-4F05A1CB377C}"/>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1" name="Picture Placeholder 11">
            <a:extLst>
              <a:ext uri="{FF2B5EF4-FFF2-40B4-BE49-F238E27FC236}">
                <a16:creationId xmlns:a16="http://schemas.microsoft.com/office/drawing/2014/main" id="{1551DB9E-232B-46F1-30EC-0E01129AAD59}"/>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1570965357"/>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Heldekkende bilde med supring">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p:cNvSpPr>
          <p:nvPr>
            <p:ph type="pic" sz="quarter" idx="16"/>
          </p:nvPr>
        </p:nvSpPr>
        <p:spPr>
          <a:xfrm>
            <a:off x="0" y="-8927"/>
            <a:ext cx="6858000" cy="8579840"/>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portrettbilde</a:t>
            </a:r>
            <a:r>
              <a:rPr lang="en-GB" dirty="0"/>
              <a:t>.</a:t>
            </a:r>
            <a:endParaRPr lang="nb-NO" dirty="0"/>
          </a:p>
        </p:txBody>
      </p:sp>
      <p:sp>
        <p:nvSpPr>
          <p:cNvPr id="5" name="Text Placeholder 4">
            <a:extLst>
              <a:ext uri="{FF2B5EF4-FFF2-40B4-BE49-F238E27FC236}">
                <a16:creationId xmlns:a16="http://schemas.microsoft.com/office/drawing/2014/main" id="{667954C1-372F-28FE-5CC6-0AB4D3A88242}"/>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7" name="Title 6">
            <a:extLst>
              <a:ext uri="{FF2B5EF4-FFF2-40B4-BE49-F238E27FC236}">
                <a16:creationId xmlns:a16="http://schemas.microsoft.com/office/drawing/2014/main" id="{AB3A8402-8E31-2EDC-FCE0-B2CC1CFB7B81}"/>
              </a:ext>
            </a:extLst>
          </p:cNvPr>
          <p:cNvSpPr>
            <a:spLocks noGrp="1"/>
          </p:cNvSpPr>
          <p:nvPr>
            <p:ph type="title" hasCustomPrompt="1"/>
          </p:nvPr>
        </p:nvSpPr>
        <p:spPr>
          <a:xfrm>
            <a:off x="0" y="6733968"/>
            <a:ext cx="5599688" cy="894123"/>
          </a:xfrm>
          <a:solidFill>
            <a:srgbClr val="005260"/>
          </a:solidFill>
        </p:spPr>
        <p:txBody>
          <a:bodyPr tIns="360000" bIns="360000" anchor="ctr" anchorCtr="0"/>
          <a:lstStyle>
            <a:lvl1pPr>
              <a:defRPr sz="2200" b="1">
                <a:solidFill>
                  <a:schemeClr val="bg1"/>
                </a:solidFill>
              </a:defRPr>
            </a:lvl1pPr>
          </a:lstStyle>
          <a:p>
            <a:r>
              <a:rPr lang="en-GB" dirty="0" err="1"/>
              <a:t>Navn</a:t>
            </a:r>
            <a:r>
              <a:rPr lang="en-GB" dirty="0"/>
              <a:t> </a:t>
            </a:r>
            <a:r>
              <a:rPr lang="en-GB" dirty="0" err="1"/>
              <a:t>Navnesen</a:t>
            </a:r>
            <a:r>
              <a:rPr lang="en-GB" dirty="0"/>
              <a:t> 22 pt </a:t>
            </a:r>
            <a:r>
              <a:rPr lang="en-GB" dirty="0" err="1"/>
              <a:t>fet</a:t>
            </a:r>
            <a:br>
              <a:rPr lang="en-GB" dirty="0"/>
            </a:br>
            <a:r>
              <a:rPr lang="en-GB" dirty="0"/>
              <a:t>Stilling</a:t>
            </a:r>
            <a:endParaRPr lang="nb-NO" dirty="0"/>
          </a:p>
        </p:txBody>
      </p:sp>
      <p:sp>
        <p:nvSpPr>
          <p:cNvPr id="2" name="TextBox 1">
            <a:extLst>
              <a:ext uri="{FF2B5EF4-FFF2-40B4-BE49-F238E27FC236}">
                <a16:creationId xmlns:a16="http://schemas.microsoft.com/office/drawing/2014/main" id="{B221D8C7-8CD1-6E1B-3F7D-EF915879D837}"/>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3" name="TextBox 2">
            <a:extLst>
              <a:ext uri="{FF2B5EF4-FFF2-40B4-BE49-F238E27FC236}">
                <a16:creationId xmlns:a16="http://schemas.microsoft.com/office/drawing/2014/main" id="{13F000D4-5D66-A175-AD18-C6CEF541D589}"/>
              </a:ext>
            </a:extLst>
          </p:cNvPr>
          <p:cNvSpPr txBox="1"/>
          <p:nvPr userDrawn="1"/>
        </p:nvSpPr>
        <p:spPr>
          <a:xfrm>
            <a:off x="7403592" y="1935448"/>
            <a:ext cx="1892808" cy="1892808"/>
          </a:xfrm>
          <a:prstGeom prst="rect">
            <a:avLst/>
          </a:prstGeom>
          <a:solidFill>
            <a:srgbClr val="005260">
              <a:alpha val="20000"/>
            </a:srgbClr>
          </a:solidFill>
        </p:spPr>
        <p:txBody>
          <a:bodyPr wrap="square" rtlCol="0">
            <a:spAutoFit/>
          </a:bodyPr>
          <a:lstStyle/>
          <a:p>
            <a:endParaRPr lang="nb-NO" dirty="0"/>
          </a:p>
        </p:txBody>
      </p:sp>
      <p:grpSp>
        <p:nvGrpSpPr>
          <p:cNvPr id="6" name="Group 5">
            <a:extLst>
              <a:ext uri="{FF2B5EF4-FFF2-40B4-BE49-F238E27FC236}">
                <a16:creationId xmlns:a16="http://schemas.microsoft.com/office/drawing/2014/main" id="{E7DC5879-8E4E-1204-3024-2BBEFD710CA1}"/>
              </a:ext>
            </a:extLst>
          </p:cNvPr>
          <p:cNvGrpSpPr/>
          <p:nvPr userDrawn="1"/>
        </p:nvGrpSpPr>
        <p:grpSpPr>
          <a:xfrm>
            <a:off x="7086600" y="8925"/>
            <a:ext cx="4535424" cy="8561987"/>
            <a:chOff x="7086600" y="8925"/>
            <a:chExt cx="4535424" cy="8561987"/>
          </a:xfrm>
        </p:grpSpPr>
        <p:sp>
          <p:nvSpPr>
            <p:cNvPr id="8" name="TextBox 7">
              <a:extLst>
                <a:ext uri="{FF2B5EF4-FFF2-40B4-BE49-F238E27FC236}">
                  <a16:creationId xmlns:a16="http://schemas.microsoft.com/office/drawing/2014/main" id="{3EB80FC4-E4C1-DE19-F401-A09210051EA1}"/>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9" name="TextBox 8">
              <a:extLst>
                <a:ext uri="{FF2B5EF4-FFF2-40B4-BE49-F238E27FC236}">
                  <a16:creationId xmlns:a16="http://schemas.microsoft.com/office/drawing/2014/main" id="{A3109CFF-7FD4-4A40-3738-5E6458BABF16}"/>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0" name="TextBox 9">
              <a:extLst>
                <a:ext uri="{FF2B5EF4-FFF2-40B4-BE49-F238E27FC236}">
                  <a16:creationId xmlns:a16="http://schemas.microsoft.com/office/drawing/2014/main" id="{DA436BE7-7647-7369-C345-6AAFB4749964}"/>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1" name="Picture Placeholder 11">
            <a:extLst>
              <a:ext uri="{FF2B5EF4-FFF2-40B4-BE49-F238E27FC236}">
                <a16:creationId xmlns:a16="http://schemas.microsoft.com/office/drawing/2014/main" id="{A877ABF0-6E55-D762-51DF-21717C10B0FD}"/>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2" name="Picture Placeholder 11">
            <a:extLst>
              <a:ext uri="{FF2B5EF4-FFF2-40B4-BE49-F238E27FC236}">
                <a16:creationId xmlns:a16="http://schemas.microsoft.com/office/drawing/2014/main" id="{D15BC1D0-EE5D-C983-2310-7D54CC595432}"/>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3608966114"/>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Ikon på heldekkende bilde">
    <p:spTree>
      <p:nvGrpSpPr>
        <p:cNvPr id="1" name=""/>
        <p:cNvGrpSpPr/>
        <p:nvPr/>
      </p:nvGrpSpPr>
      <p:grpSpPr>
        <a:xfrm>
          <a:off x="0" y="0"/>
          <a:ext cx="0" cy="0"/>
          <a:chOff x="0" y="0"/>
          <a:chExt cx="0" cy="0"/>
        </a:xfrm>
      </p:grpSpPr>
      <p:sp>
        <p:nvSpPr>
          <p:cNvPr id="7" name="Plassholder for bilde 11">
            <a:extLst>
              <a:ext uri="{FF2B5EF4-FFF2-40B4-BE49-F238E27FC236}">
                <a16:creationId xmlns:a16="http://schemas.microsoft.com/office/drawing/2014/main" id="{6978652E-66DF-E4FA-CF7C-F69D2D0B8AF5}"/>
              </a:ext>
            </a:extLst>
          </p:cNvPr>
          <p:cNvSpPr>
            <a:spLocks noGrp="1"/>
          </p:cNvSpPr>
          <p:nvPr>
            <p:ph type="pic" sz="quarter" idx="17"/>
          </p:nvPr>
        </p:nvSpPr>
        <p:spPr>
          <a:xfrm>
            <a:off x="0" y="559"/>
            <a:ext cx="6858000" cy="8570354"/>
          </a:xfrm>
          <a:prstGeom prst="rect">
            <a:avLst/>
          </a:prstGeom>
          <a:solidFill>
            <a:schemeClr val="bg1">
              <a:lumMod val="85000"/>
            </a:schemeClr>
          </a:solidFill>
        </p:spPr>
        <p:txBody>
          <a:bodyPr wrap="square">
            <a:noAutofit/>
          </a:bodyPr>
          <a:lstStyle>
            <a:lvl1pPr marL="0" indent="0" algn="ctr">
              <a:buNone/>
              <a:defRPr sz="14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4" name="Plassholder for bilde 4">
            <a:extLst>
              <a:ext uri="{FF2B5EF4-FFF2-40B4-BE49-F238E27FC236}">
                <a16:creationId xmlns:a16="http://schemas.microsoft.com/office/drawing/2014/main" id="{370F7C1D-3817-206B-42CE-45C55EA47974}"/>
              </a:ext>
            </a:extLst>
          </p:cNvPr>
          <p:cNvSpPr>
            <a:spLocks noGrp="1"/>
          </p:cNvSpPr>
          <p:nvPr>
            <p:ph type="pic" sz="quarter" idx="32" hasCustomPrompt="1"/>
          </p:nvPr>
        </p:nvSpPr>
        <p:spPr>
          <a:xfrm>
            <a:off x="3465238" y="5203588"/>
            <a:ext cx="2880000" cy="2880000"/>
          </a:xfrm>
          <a:prstGeom prst="ellipse">
            <a:avLst/>
          </a:prstGeom>
          <a:solidFill>
            <a:schemeClr val="bg1"/>
          </a:solidFill>
        </p:spPr>
        <p:txBody>
          <a:bodyPr lIns="251999" tIns="251999" rIns="216000" bIns="108000"/>
          <a:lstStyle>
            <a:lvl1pPr marL="0" indent="0" algn="ctr">
              <a:buNone/>
              <a:defRPr sz="1400">
                <a:latin typeface="Nunito Sans Normal" pitchFamily="2" charset="77"/>
              </a:defRPr>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 fra vår ikonbank. </a:t>
            </a:r>
            <a:br>
              <a:rPr lang="nb-NO" dirty="0"/>
            </a:br>
            <a:r>
              <a:rPr lang="nb-NO" b="0" i="0" dirty="0">
                <a:solidFill>
                  <a:srgbClr val="000000"/>
                </a:solidFill>
                <a:effectLst/>
                <a:latin typeface="WordVisi_MSFontService"/>
              </a:rPr>
              <a:t>Se oppskrift til venstre for lysbildet.</a:t>
            </a:r>
            <a:endParaRPr lang="nb-NO" dirty="0"/>
          </a:p>
        </p:txBody>
      </p:sp>
      <p:sp>
        <p:nvSpPr>
          <p:cNvPr id="9" name="Text Placeholder 4">
            <a:extLst>
              <a:ext uri="{FF2B5EF4-FFF2-40B4-BE49-F238E27FC236}">
                <a16:creationId xmlns:a16="http://schemas.microsoft.com/office/drawing/2014/main" id="{BEB5AEF7-5698-C2EB-F87B-F193A497D9A5}"/>
              </a:ext>
            </a:extLst>
          </p:cNvPr>
          <p:cNvSpPr>
            <a:spLocks noGrp="1"/>
          </p:cNvSpPr>
          <p:nvPr>
            <p:ph type="body" sz="quarter" idx="33" hasCustomPrompt="1"/>
          </p:nvPr>
        </p:nvSpPr>
        <p:spPr>
          <a:xfrm>
            <a:off x="0" y="8105600"/>
            <a:ext cx="6858000" cy="456386"/>
          </a:xfrm>
        </p:spPr>
        <p:txBody>
          <a:bodyPr/>
          <a:lstStyle>
            <a:lvl1pPr marL="0" indent="0" algn="l">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6" name="TextBox 5">
            <a:extLst>
              <a:ext uri="{FF2B5EF4-FFF2-40B4-BE49-F238E27FC236}">
                <a16:creationId xmlns:a16="http://schemas.microsoft.com/office/drawing/2014/main" id="{1C877C88-CB46-B75B-4298-3376D19871FD}"/>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0" name="TextBox 9">
            <a:extLst>
              <a:ext uri="{FF2B5EF4-FFF2-40B4-BE49-F238E27FC236}">
                <a16:creationId xmlns:a16="http://schemas.microsoft.com/office/drawing/2014/main" id="{8FC8DC2E-C0D6-2405-D6DF-4ECD71FE09C0}"/>
              </a:ext>
            </a:extLst>
          </p:cNvPr>
          <p:cNvSpPr txBox="1"/>
          <p:nvPr userDrawn="1"/>
        </p:nvSpPr>
        <p:spPr>
          <a:xfrm>
            <a:off x="7403592" y="1935448"/>
            <a:ext cx="1892808" cy="1892808"/>
          </a:xfrm>
          <a:prstGeom prst="rect">
            <a:avLst/>
          </a:prstGeom>
          <a:solidFill>
            <a:srgbClr val="005260">
              <a:alpha val="20000"/>
            </a:srgbClr>
          </a:solidFill>
        </p:spPr>
        <p:txBody>
          <a:bodyPr wrap="square" rtlCol="0">
            <a:spAutoFit/>
          </a:bodyPr>
          <a:lstStyle/>
          <a:p>
            <a:endParaRPr lang="nb-NO" dirty="0"/>
          </a:p>
        </p:txBody>
      </p:sp>
      <p:grpSp>
        <p:nvGrpSpPr>
          <p:cNvPr id="11" name="Group 10">
            <a:extLst>
              <a:ext uri="{FF2B5EF4-FFF2-40B4-BE49-F238E27FC236}">
                <a16:creationId xmlns:a16="http://schemas.microsoft.com/office/drawing/2014/main" id="{0BD4EC20-4E70-44DF-6CC1-9E30C7E56B25}"/>
              </a:ext>
            </a:extLst>
          </p:cNvPr>
          <p:cNvGrpSpPr/>
          <p:nvPr userDrawn="1"/>
        </p:nvGrpSpPr>
        <p:grpSpPr>
          <a:xfrm>
            <a:off x="7086600" y="8925"/>
            <a:ext cx="4535424" cy="8561987"/>
            <a:chOff x="7086600" y="8925"/>
            <a:chExt cx="4535424" cy="8561987"/>
          </a:xfrm>
        </p:grpSpPr>
        <p:sp>
          <p:nvSpPr>
            <p:cNvPr id="12" name="TextBox 11">
              <a:extLst>
                <a:ext uri="{FF2B5EF4-FFF2-40B4-BE49-F238E27FC236}">
                  <a16:creationId xmlns:a16="http://schemas.microsoft.com/office/drawing/2014/main" id="{5B31953F-E1E7-6792-8EDF-FCBA27393539}"/>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3" name="TextBox 12">
              <a:extLst>
                <a:ext uri="{FF2B5EF4-FFF2-40B4-BE49-F238E27FC236}">
                  <a16:creationId xmlns:a16="http://schemas.microsoft.com/office/drawing/2014/main" id="{DF123C85-B529-E664-256D-1E3284BF03FE}"/>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4" name="TextBox 13">
              <a:extLst>
                <a:ext uri="{FF2B5EF4-FFF2-40B4-BE49-F238E27FC236}">
                  <a16:creationId xmlns:a16="http://schemas.microsoft.com/office/drawing/2014/main" id="{46F51113-C269-BBBA-8267-55831D1C3B78}"/>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5" name="Picture Placeholder 11">
            <a:extLst>
              <a:ext uri="{FF2B5EF4-FFF2-40B4-BE49-F238E27FC236}">
                <a16:creationId xmlns:a16="http://schemas.microsoft.com/office/drawing/2014/main" id="{91EC46B6-9D18-1185-F4A2-55E333737243}"/>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6" name="Picture Placeholder 11">
            <a:extLst>
              <a:ext uri="{FF2B5EF4-FFF2-40B4-BE49-F238E27FC236}">
                <a16:creationId xmlns:a16="http://schemas.microsoft.com/office/drawing/2014/main" id="{E47CFEDA-C0CE-35B3-C8CF-D7D205173953}"/>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grpSp>
        <p:nvGrpSpPr>
          <p:cNvPr id="17" name="Group 2">
            <a:extLst>
              <a:ext uri="{FF2B5EF4-FFF2-40B4-BE49-F238E27FC236}">
                <a16:creationId xmlns:a16="http://schemas.microsoft.com/office/drawing/2014/main" id="{B9791018-6CD0-1622-27DF-E83FE230EEC0}"/>
              </a:ext>
            </a:extLst>
          </p:cNvPr>
          <p:cNvGrpSpPr/>
          <p:nvPr userDrawn="1"/>
        </p:nvGrpSpPr>
        <p:grpSpPr>
          <a:xfrm>
            <a:off x="-6040635" y="-14447"/>
            <a:ext cx="5527873" cy="8570913"/>
            <a:chOff x="7031680" y="633018"/>
            <a:chExt cx="5527873" cy="8570913"/>
          </a:xfrm>
        </p:grpSpPr>
        <p:sp>
          <p:nvSpPr>
            <p:cNvPr id="18" name="Rectangle 5">
              <a:extLst>
                <a:ext uri="{FF2B5EF4-FFF2-40B4-BE49-F238E27FC236}">
                  <a16:creationId xmlns:a16="http://schemas.microsoft.com/office/drawing/2014/main" id="{11DC9E2D-4182-9068-3002-19FA4FDB1946}"/>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19" name="TekstSylinder 4">
              <a:extLst>
                <a:ext uri="{FF2B5EF4-FFF2-40B4-BE49-F238E27FC236}">
                  <a16:creationId xmlns:a16="http://schemas.microsoft.com/office/drawing/2014/main" id="{3FD5D90D-3D7A-F0DB-8DD8-2BB26F227D5E}"/>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20" name="Picture 1">
              <a:extLst>
                <a:ext uri="{FF2B5EF4-FFF2-40B4-BE49-F238E27FC236}">
                  <a16:creationId xmlns:a16="http://schemas.microsoft.com/office/drawing/2014/main" id="{CFB143CA-DB8B-A043-CA04-D10DC9055FC1}"/>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3515240809"/>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Ikon på to bilder">
    <p:spTree>
      <p:nvGrpSpPr>
        <p:cNvPr id="1" name=""/>
        <p:cNvGrpSpPr/>
        <p:nvPr/>
      </p:nvGrpSpPr>
      <p:grpSpPr>
        <a:xfrm>
          <a:off x="0" y="0"/>
          <a:ext cx="0" cy="0"/>
          <a:chOff x="0" y="0"/>
          <a:chExt cx="0" cy="0"/>
        </a:xfrm>
      </p:grpSpPr>
      <p:sp>
        <p:nvSpPr>
          <p:cNvPr id="7" name="Plassholder for bilde 11">
            <a:extLst>
              <a:ext uri="{FF2B5EF4-FFF2-40B4-BE49-F238E27FC236}">
                <a16:creationId xmlns:a16="http://schemas.microsoft.com/office/drawing/2014/main" id="{6978652E-66DF-E4FA-CF7C-F69D2D0B8AF5}"/>
              </a:ext>
            </a:extLst>
          </p:cNvPr>
          <p:cNvSpPr>
            <a:spLocks noGrp="1"/>
          </p:cNvSpPr>
          <p:nvPr>
            <p:ph type="pic" sz="quarter" idx="17"/>
          </p:nvPr>
        </p:nvSpPr>
        <p:spPr>
          <a:xfrm>
            <a:off x="0" y="1"/>
            <a:ext cx="6858000" cy="4285456"/>
          </a:xfrm>
          <a:prstGeom prst="rect">
            <a:avLst/>
          </a:prstGeom>
          <a:solidFill>
            <a:schemeClr val="bg1">
              <a:lumMod val="85000"/>
            </a:schemeClr>
          </a:solidFill>
        </p:spPr>
        <p:txBody>
          <a:bodyPr wrap="square">
            <a:noAutofit/>
          </a:bodyPr>
          <a:lstStyle>
            <a:lvl1pPr marL="0" indent="0" algn="ctr">
              <a:buNone/>
              <a:defRPr sz="1400"/>
            </a:lvl1pPr>
          </a:lstStyle>
          <a:p>
            <a:endParaRPr lang="en-GB" dirty="0"/>
          </a:p>
          <a:p>
            <a:endParaRPr lang="en-GB" dirty="0"/>
          </a:p>
          <a:p>
            <a:r>
              <a:rPr lang="en-GB" dirty="0" err="1"/>
              <a:t>Klikk</a:t>
            </a:r>
            <a:r>
              <a:rPr lang="en-GB" dirty="0"/>
              <a:t> </a:t>
            </a:r>
            <a:r>
              <a:rPr lang="en-GB" dirty="0" err="1"/>
              <a:t>på</a:t>
            </a:r>
            <a:r>
              <a:rPr lang="en-GB" dirty="0"/>
              <a:t> </a:t>
            </a:r>
            <a:r>
              <a:rPr lang="en-GB" dirty="0" err="1"/>
              <a:t>ikonene</a:t>
            </a:r>
            <a:r>
              <a:rPr lang="en-GB" dirty="0"/>
              <a:t> for </a:t>
            </a:r>
            <a:r>
              <a:rPr lang="en-GB" dirty="0" err="1"/>
              <a:t>å</a:t>
            </a:r>
            <a:r>
              <a:rPr lang="en-GB" dirty="0"/>
              <a:t> </a:t>
            </a:r>
            <a:r>
              <a:rPr lang="en-GB" dirty="0" err="1"/>
              <a:t>sette</a:t>
            </a:r>
            <a:r>
              <a:rPr lang="en-GB" dirty="0"/>
              <a:t> inn </a:t>
            </a:r>
            <a:r>
              <a:rPr lang="en-GB" dirty="0" err="1"/>
              <a:t>bilder</a:t>
            </a:r>
            <a:r>
              <a:rPr lang="en-GB" dirty="0"/>
              <a:t>.</a:t>
            </a:r>
            <a:endParaRPr lang="nb-NO" dirty="0"/>
          </a:p>
        </p:txBody>
      </p:sp>
      <p:sp>
        <p:nvSpPr>
          <p:cNvPr id="3" name="Plassholder for bilde 11">
            <a:extLst>
              <a:ext uri="{FF2B5EF4-FFF2-40B4-BE49-F238E27FC236}">
                <a16:creationId xmlns:a16="http://schemas.microsoft.com/office/drawing/2014/main" id="{EB4A1A92-7221-A9CD-12A9-CA9BE13CEA90}"/>
              </a:ext>
            </a:extLst>
          </p:cNvPr>
          <p:cNvSpPr>
            <a:spLocks noGrp="1"/>
          </p:cNvSpPr>
          <p:nvPr>
            <p:ph type="pic" sz="quarter" idx="18"/>
          </p:nvPr>
        </p:nvSpPr>
        <p:spPr>
          <a:xfrm>
            <a:off x="0" y="4286015"/>
            <a:ext cx="6858000" cy="4284898"/>
          </a:xfrm>
          <a:prstGeom prst="rect">
            <a:avLst/>
          </a:prstGeom>
          <a:solidFill>
            <a:schemeClr val="bg1">
              <a:lumMod val="85000"/>
            </a:schemeClr>
          </a:solidFill>
        </p:spPr>
        <p:txBody>
          <a:bodyPr wrap="square">
            <a:noAutofit/>
          </a:bodyPr>
          <a:lstStyle>
            <a:lvl1pPr marL="0" indent="0" algn="ctr">
              <a:buNone/>
              <a:defRPr sz="1801"/>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t>Click icon to add picture</a:t>
            </a:r>
            <a:endParaRPr lang="nb-NO" dirty="0"/>
          </a:p>
        </p:txBody>
      </p:sp>
      <p:sp>
        <p:nvSpPr>
          <p:cNvPr id="4" name="Plassholder for bilde 4">
            <a:extLst>
              <a:ext uri="{FF2B5EF4-FFF2-40B4-BE49-F238E27FC236}">
                <a16:creationId xmlns:a16="http://schemas.microsoft.com/office/drawing/2014/main" id="{370F7C1D-3817-206B-42CE-45C55EA47974}"/>
              </a:ext>
            </a:extLst>
          </p:cNvPr>
          <p:cNvSpPr>
            <a:spLocks noGrp="1"/>
          </p:cNvSpPr>
          <p:nvPr>
            <p:ph type="pic" sz="quarter" idx="32" hasCustomPrompt="1"/>
          </p:nvPr>
        </p:nvSpPr>
        <p:spPr>
          <a:xfrm>
            <a:off x="1989000" y="2821915"/>
            <a:ext cx="2880000" cy="2880000"/>
          </a:xfrm>
          <a:prstGeom prst="ellipse">
            <a:avLst/>
          </a:prstGeom>
          <a:solidFill>
            <a:schemeClr val="bg1"/>
          </a:solidFill>
        </p:spPr>
        <p:txBody>
          <a:bodyPr lIns="251999" tIns="251999" rIns="216000" bIns="108000"/>
          <a:lstStyle>
            <a:lvl1pPr marL="0" indent="0" algn="ctr">
              <a:buNone/>
              <a:defRPr sz="1600">
                <a:latin typeface="Nunito Sans Normal" pitchFamily="2" charset="77"/>
              </a:defRPr>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 fra vår ikonbank. </a:t>
            </a:r>
            <a:br>
              <a:rPr lang="nb-NO" dirty="0"/>
            </a:br>
            <a:r>
              <a:rPr lang="nb-NO" b="0" i="0" dirty="0">
                <a:solidFill>
                  <a:srgbClr val="000000"/>
                </a:solidFill>
                <a:effectLst/>
                <a:latin typeface="WordVisi_MSFontService"/>
              </a:rPr>
              <a:t>Se oppskrift til venstre for lysbildet.</a:t>
            </a:r>
            <a:endParaRPr lang="nb-NO" dirty="0"/>
          </a:p>
        </p:txBody>
      </p:sp>
      <p:sp>
        <p:nvSpPr>
          <p:cNvPr id="5" name="Text Placeholder 4">
            <a:extLst>
              <a:ext uri="{FF2B5EF4-FFF2-40B4-BE49-F238E27FC236}">
                <a16:creationId xmlns:a16="http://schemas.microsoft.com/office/drawing/2014/main" id="{9F5D095B-44A3-59D1-8C0B-43DA5CF21365}"/>
              </a:ext>
            </a:extLst>
          </p:cNvPr>
          <p:cNvSpPr>
            <a:spLocks noGrp="1"/>
          </p:cNvSpPr>
          <p:nvPr>
            <p:ph type="body" sz="quarter" idx="33"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2" name="TextBox 1">
            <a:extLst>
              <a:ext uri="{FF2B5EF4-FFF2-40B4-BE49-F238E27FC236}">
                <a16:creationId xmlns:a16="http://schemas.microsoft.com/office/drawing/2014/main" id="{1985EE75-DE5E-A9D1-2885-99F0B08499DD}"/>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8" name="TextBox 7">
            <a:extLst>
              <a:ext uri="{FF2B5EF4-FFF2-40B4-BE49-F238E27FC236}">
                <a16:creationId xmlns:a16="http://schemas.microsoft.com/office/drawing/2014/main" id="{D11B33DD-E54B-1016-D5DC-9DE8B4607771}"/>
              </a:ext>
            </a:extLst>
          </p:cNvPr>
          <p:cNvSpPr txBox="1"/>
          <p:nvPr userDrawn="1"/>
        </p:nvSpPr>
        <p:spPr>
          <a:xfrm>
            <a:off x="7403592" y="1935448"/>
            <a:ext cx="1892808" cy="1892808"/>
          </a:xfrm>
          <a:prstGeom prst="rect">
            <a:avLst/>
          </a:prstGeom>
          <a:solidFill>
            <a:srgbClr val="005260">
              <a:alpha val="20000"/>
            </a:srgbClr>
          </a:solidFill>
        </p:spPr>
        <p:txBody>
          <a:bodyPr wrap="square" rtlCol="0">
            <a:spAutoFit/>
          </a:bodyPr>
          <a:lstStyle/>
          <a:p>
            <a:endParaRPr lang="nb-NO" dirty="0"/>
          </a:p>
        </p:txBody>
      </p:sp>
      <p:grpSp>
        <p:nvGrpSpPr>
          <p:cNvPr id="10" name="Group 9">
            <a:extLst>
              <a:ext uri="{FF2B5EF4-FFF2-40B4-BE49-F238E27FC236}">
                <a16:creationId xmlns:a16="http://schemas.microsoft.com/office/drawing/2014/main" id="{B9196548-2EC5-E1CB-D642-1C331CC48105}"/>
              </a:ext>
            </a:extLst>
          </p:cNvPr>
          <p:cNvGrpSpPr/>
          <p:nvPr userDrawn="1"/>
        </p:nvGrpSpPr>
        <p:grpSpPr>
          <a:xfrm>
            <a:off x="7086600" y="8925"/>
            <a:ext cx="4535424" cy="8561987"/>
            <a:chOff x="7086600" y="8925"/>
            <a:chExt cx="4535424" cy="8561987"/>
          </a:xfrm>
        </p:grpSpPr>
        <p:sp>
          <p:nvSpPr>
            <p:cNvPr id="12" name="TextBox 11">
              <a:extLst>
                <a:ext uri="{FF2B5EF4-FFF2-40B4-BE49-F238E27FC236}">
                  <a16:creationId xmlns:a16="http://schemas.microsoft.com/office/drawing/2014/main" id="{1303CEEB-330D-8E34-1FF1-92F9A6807281}"/>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3" name="TextBox 12">
              <a:extLst>
                <a:ext uri="{FF2B5EF4-FFF2-40B4-BE49-F238E27FC236}">
                  <a16:creationId xmlns:a16="http://schemas.microsoft.com/office/drawing/2014/main" id="{5ECC8CBC-6D53-3D92-039A-EC4CF4BDC873}"/>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4" name="TextBox 13">
              <a:extLst>
                <a:ext uri="{FF2B5EF4-FFF2-40B4-BE49-F238E27FC236}">
                  <a16:creationId xmlns:a16="http://schemas.microsoft.com/office/drawing/2014/main" id="{13E9D8EB-28B1-BF4B-D858-056B50F90CE0}"/>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5" name="Picture Placeholder 11">
            <a:extLst>
              <a:ext uri="{FF2B5EF4-FFF2-40B4-BE49-F238E27FC236}">
                <a16:creationId xmlns:a16="http://schemas.microsoft.com/office/drawing/2014/main" id="{6BA683B2-DDD7-79B3-D09D-271834F0E4B4}"/>
              </a:ext>
            </a:extLst>
          </p:cNvPr>
          <p:cNvSpPr>
            <a:spLocks noGrp="1"/>
          </p:cNvSpPr>
          <p:nvPr>
            <p:ph type="pic" sz="quarter" idx="34"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6" name="Picture Placeholder 11">
            <a:extLst>
              <a:ext uri="{FF2B5EF4-FFF2-40B4-BE49-F238E27FC236}">
                <a16:creationId xmlns:a16="http://schemas.microsoft.com/office/drawing/2014/main" id="{DE3B6D89-806B-2F03-66CC-71C292C7537F}"/>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grpSp>
        <p:nvGrpSpPr>
          <p:cNvPr id="17" name="Group 2">
            <a:extLst>
              <a:ext uri="{FF2B5EF4-FFF2-40B4-BE49-F238E27FC236}">
                <a16:creationId xmlns:a16="http://schemas.microsoft.com/office/drawing/2014/main" id="{C325A2FE-1E44-2649-8A44-91A58FB01F79}"/>
              </a:ext>
            </a:extLst>
          </p:cNvPr>
          <p:cNvGrpSpPr/>
          <p:nvPr userDrawn="1"/>
        </p:nvGrpSpPr>
        <p:grpSpPr>
          <a:xfrm>
            <a:off x="-6040635" y="-14447"/>
            <a:ext cx="5527873" cy="8570913"/>
            <a:chOff x="7031680" y="633018"/>
            <a:chExt cx="5527873" cy="8570913"/>
          </a:xfrm>
        </p:grpSpPr>
        <p:sp>
          <p:nvSpPr>
            <p:cNvPr id="18" name="Rectangle 5">
              <a:extLst>
                <a:ext uri="{FF2B5EF4-FFF2-40B4-BE49-F238E27FC236}">
                  <a16:creationId xmlns:a16="http://schemas.microsoft.com/office/drawing/2014/main" id="{71ED8986-6FD3-E042-D8DC-B87E7F62FCD2}"/>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19" name="TekstSylinder 4">
              <a:extLst>
                <a:ext uri="{FF2B5EF4-FFF2-40B4-BE49-F238E27FC236}">
                  <a16:creationId xmlns:a16="http://schemas.microsoft.com/office/drawing/2014/main" id="{A6FAC457-12A5-7606-8044-A2665CAE2FA4}"/>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20" name="Picture 1">
              <a:extLst>
                <a:ext uri="{FF2B5EF4-FFF2-40B4-BE49-F238E27FC236}">
                  <a16:creationId xmlns:a16="http://schemas.microsoft.com/office/drawing/2014/main" id="{918E99EB-8A20-56B7-7C3C-4135A9012FE1}"/>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728486105"/>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ekst + bilde halv og ikon">
    <p:spTree>
      <p:nvGrpSpPr>
        <p:cNvPr id="1" name=""/>
        <p:cNvGrpSpPr/>
        <p:nvPr/>
      </p:nvGrpSpPr>
      <p:grpSpPr>
        <a:xfrm>
          <a:off x="0" y="0"/>
          <a:ext cx="0" cy="0"/>
          <a:chOff x="0" y="0"/>
          <a:chExt cx="0" cy="0"/>
        </a:xfrm>
      </p:grpSpPr>
      <p:sp>
        <p:nvSpPr>
          <p:cNvPr id="9" name="Tittel 4">
            <a:extLst>
              <a:ext uri="{FF2B5EF4-FFF2-40B4-BE49-F238E27FC236}">
                <a16:creationId xmlns:a16="http://schemas.microsoft.com/office/drawing/2014/main" id="{D0549CB6-79B6-EC8E-EC27-223CBE431E03}"/>
              </a:ext>
            </a:extLst>
          </p:cNvPr>
          <p:cNvSpPr>
            <a:spLocks noGrp="1"/>
          </p:cNvSpPr>
          <p:nvPr>
            <p:ph type="title" hasCustomPrompt="1"/>
          </p:nvPr>
        </p:nvSpPr>
        <p:spPr>
          <a:xfrm>
            <a:off x="0" y="4314361"/>
            <a:ext cx="6858000" cy="3782312"/>
          </a:xfrm>
        </p:spPr>
        <p:txBody>
          <a:bodyPr lIns="540000" tIns="540000" rIns="540000" bIns="270000" anchor="ctr" anchorCtr="0">
            <a:noAutofit/>
          </a:bodyPr>
          <a:lstStyle>
            <a:lvl1pPr>
              <a:lnSpc>
                <a:spcPct val="100000"/>
              </a:lnSpc>
              <a:spcAft>
                <a:spcPts val="200"/>
              </a:spcAft>
              <a:defRPr sz="3200"/>
            </a:lvl1pPr>
          </a:lstStyle>
          <a:p>
            <a:r>
              <a:rPr lang="nb-NO" dirty="0"/>
              <a:t>Medium tekst 32 </a:t>
            </a:r>
            <a:r>
              <a:rPr lang="nb-NO" dirty="0" err="1"/>
              <a:t>pt</a:t>
            </a:r>
            <a:r>
              <a:rPr lang="nb-NO" dirty="0"/>
              <a:t> fet på lys farget bakgrunn.</a:t>
            </a:r>
          </a:p>
        </p:txBody>
      </p:sp>
      <p:sp>
        <p:nvSpPr>
          <p:cNvPr id="8" name="Plassholder for bilde 11">
            <a:extLst>
              <a:ext uri="{FF2B5EF4-FFF2-40B4-BE49-F238E27FC236}">
                <a16:creationId xmlns:a16="http://schemas.microsoft.com/office/drawing/2014/main" id="{86D10D41-8134-8ADF-305D-DD2D6D1897E7}"/>
              </a:ext>
            </a:extLst>
          </p:cNvPr>
          <p:cNvSpPr>
            <a:spLocks noGrp="1"/>
          </p:cNvSpPr>
          <p:nvPr>
            <p:ph type="pic" sz="quarter" idx="16"/>
          </p:nvPr>
        </p:nvSpPr>
        <p:spPr>
          <a:xfrm>
            <a:off x="-2517" y="0"/>
            <a:ext cx="6858000" cy="4285457"/>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4" name="Text Placeholder 4">
            <a:extLst>
              <a:ext uri="{FF2B5EF4-FFF2-40B4-BE49-F238E27FC236}">
                <a16:creationId xmlns:a16="http://schemas.microsoft.com/office/drawing/2014/main" id="{F855FA57-E5F2-4834-D581-42A224CFEE39}"/>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2" name="Plassholder for bilde 4">
            <a:extLst>
              <a:ext uri="{FF2B5EF4-FFF2-40B4-BE49-F238E27FC236}">
                <a16:creationId xmlns:a16="http://schemas.microsoft.com/office/drawing/2014/main" id="{E4BE7E53-81AC-008E-9B8E-D495E56A6B20}"/>
              </a:ext>
            </a:extLst>
          </p:cNvPr>
          <p:cNvSpPr>
            <a:spLocks noGrp="1" noChangeAspect="1"/>
          </p:cNvSpPr>
          <p:nvPr>
            <p:ph type="pic" sz="quarter" idx="32" hasCustomPrompt="1"/>
          </p:nvPr>
        </p:nvSpPr>
        <p:spPr>
          <a:xfrm>
            <a:off x="4031540" y="1971758"/>
            <a:ext cx="2313698" cy="2313698"/>
          </a:xfrm>
          <a:prstGeom prst="ellipse">
            <a:avLst/>
          </a:prstGeom>
          <a:solidFill>
            <a:schemeClr val="bg1"/>
          </a:solidFill>
        </p:spPr>
        <p:txBody>
          <a:bodyPr lIns="251999" tIns="251999" rIns="216000" bIns="108000"/>
          <a:lstStyle>
            <a:lvl1pPr marL="0" indent="0" algn="ctr">
              <a:buNone/>
              <a:defRPr sz="1800"/>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 fra vår ikonbank. </a:t>
            </a:r>
            <a:br>
              <a:rPr lang="nb-NO" dirty="0"/>
            </a:br>
            <a:r>
              <a:rPr lang="nb-NO" b="0" i="0" dirty="0">
                <a:solidFill>
                  <a:srgbClr val="000000"/>
                </a:solidFill>
                <a:effectLst/>
                <a:latin typeface="WordVisi_MSFontService"/>
              </a:rPr>
              <a:t>Se oppskrift til venstre for lysbildet.</a:t>
            </a:r>
            <a:endParaRPr lang="nb-NO" dirty="0"/>
          </a:p>
        </p:txBody>
      </p:sp>
      <p:sp>
        <p:nvSpPr>
          <p:cNvPr id="7" name="TextBox 6">
            <a:extLst>
              <a:ext uri="{FF2B5EF4-FFF2-40B4-BE49-F238E27FC236}">
                <a16:creationId xmlns:a16="http://schemas.microsoft.com/office/drawing/2014/main" id="{0816374D-B270-5615-0705-51860C5AAD12}"/>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0" name="TextBox 9">
            <a:extLst>
              <a:ext uri="{FF2B5EF4-FFF2-40B4-BE49-F238E27FC236}">
                <a16:creationId xmlns:a16="http://schemas.microsoft.com/office/drawing/2014/main" id="{3B1EA26B-E4EE-169A-1CB4-C3B67965AD50}"/>
              </a:ext>
            </a:extLst>
          </p:cNvPr>
          <p:cNvSpPr txBox="1"/>
          <p:nvPr userDrawn="1"/>
        </p:nvSpPr>
        <p:spPr>
          <a:xfrm>
            <a:off x="7403592" y="1935448"/>
            <a:ext cx="1892808" cy="1892808"/>
          </a:xfrm>
          <a:prstGeom prst="rect">
            <a:avLst/>
          </a:prstGeom>
          <a:solidFill>
            <a:srgbClr val="005260">
              <a:alpha val="20000"/>
            </a:srgbClr>
          </a:solidFill>
        </p:spPr>
        <p:txBody>
          <a:bodyPr wrap="square" rtlCol="0">
            <a:spAutoFit/>
          </a:bodyPr>
          <a:lstStyle/>
          <a:p>
            <a:endParaRPr lang="nb-NO" dirty="0"/>
          </a:p>
        </p:txBody>
      </p:sp>
      <p:grpSp>
        <p:nvGrpSpPr>
          <p:cNvPr id="11" name="Group 10">
            <a:extLst>
              <a:ext uri="{FF2B5EF4-FFF2-40B4-BE49-F238E27FC236}">
                <a16:creationId xmlns:a16="http://schemas.microsoft.com/office/drawing/2014/main" id="{E6FC18AA-A26B-6350-5A16-B1795E710871}"/>
              </a:ext>
            </a:extLst>
          </p:cNvPr>
          <p:cNvGrpSpPr/>
          <p:nvPr userDrawn="1"/>
        </p:nvGrpSpPr>
        <p:grpSpPr>
          <a:xfrm>
            <a:off x="7086600" y="8925"/>
            <a:ext cx="4535424" cy="8561987"/>
            <a:chOff x="7086600" y="8925"/>
            <a:chExt cx="4535424" cy="8561987"/>
          </a:xfrm>
        </p:grpSpPr>
        <p:sp>
          <p:nvSpPr>
            <p:cNvPr id="12" name="TextBox 11">
              <a:extLst>
                <a:ext uri="{FF2B5EF4-FFF2-40B4-BE49-F238E27FC236}">
                  <a16:creationId xmlns:a16="http://schemas.microsoft.com/office/drawing/2014/main" id="{709613C5-4DA6-76E9-4E25-590769271980}"/>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3" name="TextBox 12">
              <a:extLst>
                <a:ext uri="{FF2B5EF4-FFF2-40B4-BE49-F238E27FC236}">
                  <a16:creationId xmlns:a16="http://schemas.microsoft.com/office/drawing/2014/main" id="{FD30924C-7ACD-B268-410E-E2E020F48F1D}"/>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4" name="TextBox 13">
              <a:extLst>
                <a:ext uri="{FF2B5EF4-FFF2-40B4-BE49-F238E27FC236}">
                  <a16:creationId xmlns:a16="http://schemas.microsoft.com/office/drawing/2014/main" id="{484EBC86-4AAC-902F-B31A-2920CAE9585D}"/>
                </a:ext>
              </a:extLst>
            </p:cNvPr>
            <p:cNvSpPr txBox="1"/>
            <p:nvPr userDrawn="1"/>
          </p:nvSpPr>
          <p:spPr>
            <a:xfrm>
              <a:off x="7403592" y="1935448"/>
              <a:ext cx="1892808" cy="1892808"/>
            </a:xfrm>
            <a:prstGeom prst="rect">
              <a:avLst/>
            </a:prstGeom>
            <a:solidFill>
              <a:srgbClr val="005260">
                <a:alpha val="0"/>
              </a:srgbClr>
            </a:solidFill>
          </p:spPr>
          <p:txBody>
            <a:bodyPr wrap="square" rtlCol="0">
              <a:spAutoFit/>
            </a:bodyPr>
            <a:lstStyle/>
            <a:p>
              <a:endParaRPr lang="nb-NO" dirty="0"/>
            </a:p>
          </p:txBody>
        </p:sp>
      </p:grpSp>
      <p:sp>
        <p:nvSpPr>
          <p:cNvPr id="15" name="Picture Placeholder 11">
            <a:extLst>
              <a:ext uri="{FF2B5EF4-FFF2-40B4-BE49-F238E27FC236}">
                <a16:creationId xmlns:a16="http://schemas.microsoft.com/office/drawing/2014/main" id="{8DF3E678-B200-B974-4544-E2091DCACC48}"/>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6" name="Picture Placeholder 11">
            <a:extLst>
              <a:ext uri="{FF2B5EF4-FFF2-40B4-BE49-F238E27FC236}">
                <a16:creationId xmlns:a16="http://schemas.microsoft.com/office/drawing/2014/main" id="{178EDAC3-91A5-071C-9B70-4F0EC987A36B}"/>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grpSp>
        <p:nvGrpSpPr>
          <p:cNvPr id="17" name="Group 2">
            <a:extLst>
              <a:ext uri="{FF2B5EF4-FFF2-40B4-BE49-F238E27FC236}">
                <a16:creationId xmlns:a16="http://schemas.microsoft.com/office/drawing/2014/main" id="{9B53DC41-D72B-2F37-04D9-6653FDE3F1FF}"/>
              </a:ext>
            </a:extLst>
          </p:cNvPr>
          <p:cNvGrpSpPr/>
          <p:nvPr userDrawn="1"/>
        </p:nvGrpSpPr>
        <p:grpSpPr>
          <a:xfrm>
            <a:off x="-6040635" y="-14447"/>
            <a:ext cx="5527873" cy="8570913"/>
            <a:chOff x="7031680" y="633018"/>
            <a:chExt cx="5527873" cy="8570913"/>
          </a:xfrm>
        </p:grpSpPr>
        <p:sp>
          <p:nvSpPr>
            <p:cNvPr id="18" name="Rectangle 5">
              <a:extLst>
                <a:ext uri="{FF2B5EF4-FFF2-40B4-BE49-F238E27FC236}">
                  <a16:creationId xmlns:a16="http://schemas.microsoft.com/office/drawing/2014/main" id="{59F2F24E-352B-E6F3-574A-DFDA393AA108}"/>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19" name="TekstSylinder 4">
              <a:extLst>
                <a:ext uri="{FF2B5EF4-FFF2-40B4-BE49-F238E27FC236}">
                  <a16:creationId xmlns:a16="http://schemas.microsoft.com/office/drawing/2014/main" id="{B10EDA3E-302C-0ADD-3A2A-F45AA8478444}"/>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20" name="Picture 1">
              <a:extLst>
                <a:ext uri="{FF2B5EF4-FFF2-40B4-BE49-F238E27FC236}">
                  <a16:creationId xmlns:a16="http://schemas.microsoft.com/office/drawing/2014/main" id="{B91B89A4-753F-3A12-175B-EF636FF4D33E}"/>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1750612005"/>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Ikon">
    <p:spTree>
      <p:nvGrpSpPr>
        <p:cNvPr id="1" name=""/>
        <p:cNvGrpSpPr/>
        <p:nvPr/>
      </p:nvGrpSpPr>
      <p:grpSpPr>
        <a:xfrm>
          <a:off x="0" y="0"/>
          <a:ext cx="0" cy="0"/>
          <a:chOff x="0" y="0"/>
          <a:chExt cx="0" cy="0"/>
        </a:xfrm>
      </p:grpSpPr>
      <p:sp>
        <p:nvSpPr>
          <p:cNvPr id="9" name="Plassholder for bilde 4">
            <a:extLst>
              <a:ext uri="{FF2B5EF4-FFF2-40B4-BE49-F238E27FC236}">
                <a16:creationId xmlns:a16="http://schemas.microsoft.com/office/drawing/2014/main" id="{63FA54D4-93DF-1A9D-0CC4-5616E8000F73}"/>
              </a:ext>
            </a:extLst>
          </p:cNvPr>
          <p:cNvSpPr>
            <a:spLocks noGrp="1"/>
          </p:cNvSpPr>
          <p:nvPr>
            <p:ph type="pic" sz="quarter" idx="32" hasCustomPrompt="1"/>
          </p:nvPr>
        </p:nvSpPr>
        <p:spPr>
          <a:xfrm>
            <a:off x="531000" y="1388250"/>
            <a:ext cx="5796000" cy="5796000"/>
          </a:xfrm>
          <a:prstGeom prst="ellipse">
            <a:avLst/>
          </a:prstGeom>
          <a:solidFill>
            <a:schemeClr val="bg1"/>
          </a:solidFill>
        </p:spPr>
        <p:txBody>
          <a:bodyPr lIns="251999" tIns="251999" rIns="216000" bIns="108000"/>
          <a:lstStyle>
            <a:lvl1pPr marL="0" indent="0" algn="ctr">
              <a:buNone/>
              <a:defRPr sz="1800"/>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a:t>
            </a:r>
            <a:br>
              <a:rPr lang="nb-NO" dirty="0"/>
            </a:br>
            <a:r>
              <a:rPr lang="nb-NO" dirty="0"/>
              <a:t> fra vår ikonbank. </a:t>
            </a:r>
            <a:br>
              <a:rPr lang="nb-NO" dirty="0"/>
            </a:br>
            <a:r>
              <a:rPr lang="nb-NO" b="0" i="0" dirty="0">
                <a:solidFill>
                  <a:srgbClr val="000000"/>
                </a:solidFill>
                <a:effectLst/>
                <a:latin typeface="WordVisi_MSFontService"/>
              </a:rPr>
              <a:t>Se oppskrift til venstre for lysbildet.</a:t>
            </a:r>
            <a:endParaRPr lang="nb-NO" dirty="0"/>
          </a:p>
        </p:txBody>
      </p:sp>
      <p:grpSp>
        <p:nvGrpSpPr>
          <p:cNvPr id="2" name="Group 2">
            <a:extLst>
              <a:ext uri="{FF2B5EF4-FFF2-40B4-BE49-F238E27FC236}">
                <a16:creationId xmlns:a16="http://schemas.microsoft.com/office/drawing/2014/main" id="{4C1607B2-90A4-D9D5-1119-5F5990074EAA}"/>
              </a:ext>
            </a:extLst>
          </p:cNvPr>
          <p:cNvGrpSpPr/>
          <p:nvPr userDrawn="1"/>
        </p:nvGrpSpPr>
        <p:grpSpPr>
          <a:xfrm>
            <a:off x="-6040635" y="-14447"/>
            <a:ext cx="5527873" cy="8570913"/>
            <a:chOff x="7031680" y="633018"/>
            <a:chExt cx="5527873" cy="8570913"/>
          </a:xfrm>
        </p:grpSpPr>
        <p:sp>
          <p:nvSpPr>
            <p:cNvPr id="5" name="Rectangle 5">
              <a:extLst>
                <a:ext uri="{FF2B5EF4-FFF2-40B4-BE49-F238E27FC236}">
                  <a16:creationId xmlns:a16="http://schemas.microsoft.com/office/drawing/2014/main" id="{9C260309-A3A1-12EC-1A45-53E906572028}"/>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7" name="TekstSylinder 4">
              <a:extLst>
                <a:ext uri="{FF2B5EF4-FFF2-40B4-BE49-F238E27FC236}">
                  <a16:creationId xmlns:a16="http://schemas.microsoft.com/office/drawing/2014/main" id="{BC4EE92D-55FC-360C-9D9E-C2440E980001}"/>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8" name="Picture 1">
              <a:extLst>
                <a:ext uri="{FF2B5EF4-FFF2-40B4-BE49-F238E27FC236}">
                  <a16:creationId xmlns:a16="http://schemas.microsoft.com/office/drawing/2014/main" id="{C701D6AC-F027-3F53-D65A-6053C8D65ED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1356816392"/>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Ikon + tekst">
    <p:spTree>
      <p:nvGrpSpPr>
        <p:cNvPr id="1" name=""/>
        <p:cNvGrpSpPr/>
        <p:nvPr/>
      </p:nvGrpSpPr>
      <p:grpSpPr>
        <a:xfrm>
          <a:off x="0" y="0"/>
          <a:ext cx="0" cy="0"/>
          <a:chOff x="0" y="0"/>
          <a:chExt cx="0" cy="0"/>
        </a:xfrm>
      </p:grpSpPr>
      <p:sp>
        <p:nvSpPr>
          <p:cNvPr id="9" name="Plassholder for bilde 4">
            <a:extLst>
              <a:ext uri="{FF2B5EF4-FFF2-40B4-BE49-F238E27FC236}">
                <a16:creationId xmlns:a16="http://schemas.microsoft.com/office/drawing/2014/main" id="{63FA54D4-93DF-1A9D-0CC4-5616E8000F73}"/>
              </a:ext>
            </a:extLst>
          </p:cNvPr>
          <p:cNvSpPr>
            <a:spLocks noGrp="1" noChangeAspect="1"/>
          </p:cNvSpPr>
          <p:nvPr>
            <p:ph type="pic" sz="quarter" idx="32" hasCustomPrompt="1"/>
          </p:nvPr>
        </p:nvSpPr>
        <p:spPr>
          <a:xfrm>
            <a:off x="1614986" y="1407158"/>
            <a:ext cx="3628029" cy="3628029"/>
          </a:xfrm>
          <a:prstGeom prst="ellipse">
            <a:avLst/>
          </a:prstGeom>
          <a:solidFill>
            <a:schemeClr val="bg1"/>
          </a:solidFill>
        </p:spPr>
        <p:txBody>
          <a:bodyPr lIns="251999" tIns="251999" rIns="216000" bIns="108000"/>
          <a:lstStyle>
            <a:lvl1pPr marL="0" indent="0" algn="ctr">
              <a:buNone/>
              <a:defRPr sz="1800"/>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 fra vår ikonbank. </a:t>
            </a:r>
            <a:br>
              <a:rPr lang="nb-NO" dirty="0"/>
            </a:br>
            <a:r>
              <a:rPr lang="nb-NO" b="0" i="0" dirty="0">
                <a:solidFill>
                  <a:srgbClr val="000000"/>
                </a:solidFill>
                <a:effectLst/>
                <a:latin typeface="WordVisi_MSFontService"/>
              </a:rPr>
              <a:t>Se oppskrift til venstre for lysbildet.</a:t>
            </a:r>
            <a:endParaRPr lang="nb-NO" dirty="0"/>
          </a:p>
        </p:txBody>
      </p:sp>
      <p:sp>
        <p:nvSpPr>
          <p:cNvPr id="2" name="Tittel 4">
            <a:extLst>
              <a:ext uri="{FF2B5EF4-FFF2-40B4-BE49-F238E27FC236}">
                <a16:creationId xmlns:a16="http://schemas.microsoft.com/office/drawing/2014/main" id="{BDCE2BB7-471B-8C54-FAC1-8205EEC1DDEA}"/>
              </a:ext>
            </a:extLst>
          </p:cNvPr>
          <p:cNvSpPr>
            <a:spLocks noGrp="1"/>
          </p:cNvSpPr>
          <p:nvPr>
            <p:ph type="title" hasCustomPrompt="1"/>
          </p:nvPr>
        </p:nvSpPr>
        <p:spPr>
          <a:xfrm>
            <a:off x="0" y="5043896"/>
            <a:ext cx="6858000" cy="1922998"/>
          </a:xfrm>
        </p:spPr>
        <p:txBody>
          <a:bodyPr lIns="1080000" tIns="720000" rIns="1080000" bIns="270000" anchor="t" anchorCtr="0">
            <a:spAutoFit/>
          </a:bodyPr>
          <a:lstStyle>
            <a:lvl1pPr algn="ctr">
              <a:lnSpc>
                <a:spcPct val="100000"/>
              </a:lnSpc>
              <a:spcAft>
                <a:spcPts val="200"/>
              </a:spcAft>
              <a:defRPr sz="3000"/>
            </a:lvl1pPr>
          </a:lstStyle>
          <a:p>
            <a:r>
              <a:rPr lang="nb-NO" dirty="0"/>
              <a:t>Kort, 30 </a:t>
            </a:r>
            <a:r>
              <a:rPr lang="nb-NO" dirty="0" err="1"/>
              <a:t>pt</a:t>
            </a:r>
            <a:r>
              <a:rPr lang="nb-NO" dirty="0"/>
              <a:t> fet tekst </a:t>
            </a:r>
            <a:br>
              <a:rPr lang="nb-NO" dirty="0"/>
            </a:br>
            <a:r>
              <a:rPr lang="nb-NO" dirty="0"/>
              <a:t>midtstilt under et ikon</a:t>
            </a:r>
          </a:p>
        </p:txBody>
      </p:sp>
      <p:grpSp>
        <p:nvGrpSpPr>
          <p:cNvPr id="4" name="Group 2">
            <a:extLst>
              <a:ext uri="{FF2B5EF4-FFF2-40B4-BE49-F238E27FC236}">
                <a16:creationId xmlns:a16="http://schemas.microsoft.com/office/drawing/2014/main" id="{0EDAF16A-C614-D98B-8D37-6D76E257E45C}"/>
              </a:ext>
            </a:extLst>
          </p:cNvPr>
          <p:cNvGrpSpPr/>
          <p:nvPr userDrawn="1"/>
        </p:nvGrpSpPr>
        <p:grpSpPr>
          <a:xfrm>
            <a:off x="-6040635" y="-14447"/>
            <a:ext cx="5527873" cy="8570913"/>
            <a:chOff x="7031680" y="633018"/>
            <a:chExt cx="5527873" cy="8570913"/>
          </a:xfrm>
        </p:grpSpPr>
        <p:sp>
          <p:nvSpPr>
            <p:cNvPr id="5" name="Rectangle 5">
              <a:extLst>
                <a:ext uri="{FF2B5EF4-FFF2-40B4-BE49-F238E27FC236}">
                  <a16:creationId xmlns:a16="http://schemas.microsoft.com/office/drawing/2014/main" id="{0E77F7ED-7EB1-905E-CBDA-DA65D9BBE6E9}"/>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8" name="TekstSylinder 4">
              <a:extLst>
                <a:ext uri="{FF2B5EF4-FFF2-40B4-BE49-F238E27FC236}">
                  <a16:creationId xmlns:a16="http://schemas.microsoft.com/office/drawing/2014/main" id="{18C47053-7345-7004-B92C-9DAE931B61D6}"/>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10" name="Picture 1">
              <a:extLst>
                <a:ext uri="{FF2B5EF4-FFF2-40B4-BE49-F238E27FC236}">
                  <a16:creationId xmlns:a16="http://schemas.microsoft.com/office/drawing/2014/main" id="{ECC413D9-2805-EE9A-B975-9EEB4F09DED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1542104337"/>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Sitat">
    <p:bg>
      <p:bgPr>
        <a:solidFill>
          <a:srgbClr val="8A6C3E">
            <a:alpha val="20000"/>
          </a:srgbClr>
        </a:solidFill>
        <a:effectLst/>
      </p:bgPr>
    </p:bg>
    <p:spTree>
      <p:nvGrpSpPr>
        <p:cNvPr id="1" name=""/>
        <p:cNvGrpSpPr/>
        <p:nvPr/>
      </p:nvGrpSpPr>
      <p:grpSpPr>
        <a:xfrm>
          <a:off x="0" y="0"/>
          <a:ext cx="0" cy="0"/>
          <a:chOff x="0" y="0"/>
          <a:chExt cx="0" cy="0"/>
        </a:xfrm>
      </p:grpSpPr>
      <p:pic>
        <p:nvPicPr>
          <p:cNvPr id="11" name="Grafikk 11" descr="Sitattegn">
            <a:extLst>
              <a:ext uri="{FF2B5EF4-FFF2-40B4-BE49-F238E27FC236}">
                <a16:creationId xmlns:a16="http://schemas.microsoft.com/office/drawing/2014/main" id="{54E45CF3-B4B5-F82F-D3AE-B3AAD3BAF4A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2763" y="2602779"/>
            <a:ext cx="476278" cy="360000"/>
          </a:xfrm>
          <a:prstGeom prst="rect">
            <a:avLst/>
          </a:prstGeom>
        </p:spPr>
      </p:pic>
      <p:sp>
        <p:nvSpPr>
          <p:cNvPr id="3" name="Tittel 4">
            <a:extLst>
              <a:ext uri="{FF2B5EF4-FFF2-40B4-BE49-F238E27FC236}">
                <a16:creationId xmlns:a16="http://schemas.microsoft.com/office/drawing/2014/main" id="{C87B3F9D-C4FA-ECA0-2E40-A762BE114F86}"/>
              </a:ext>
            </a:extLst>
          </p:cNvPr>
          <p:cNvSpPr>
            <a:spLocks noGrp="1"/>
          </p:cNvSpPr>
          <p:nvPr>
            <p:ph type="title" hasCustomPrompt="1"/>
          </p:nvPr>
        </p:nvSpPr>
        <p:spPr>
          <a:xfrm>
            <a:off x="0" y="2528046"/>
            <a:ext cx="6857999" cy="1257522"/>
          </a:xfrm>
        </p:spPr>
        <p:txBody>
          <a:bodyPr wrap="square" lIns="1260000" tIns="0" rIns="900000" bIns="270000" anchor="t" anchorCtr="0">
            <a:spAutoFit/>
          </a:bodyPr>
          <a:lstStyle>
            <a:lvl1pPr>
              <a:lnSpc>
                <a:spcPct val="100000"/>
              </a:lnSpc>
              <a:spcAft>
                <a:spcPts val="400"/>
              </a:spcAft>
              <a:defRPr sz="3200" b="1"/>
            </a:lvl1pPr>
          </a:lstStyle>
          <a:p>
            <a:r>
              <a:rPr lang="nb-NO" dirty="0"/>
              <a:t>Sitat 32 </a:t>
            </a:r>
            <a:r>
              <a:rPr lang="nb-NO" dirty="0" err="1"/>
              <a:t>pt</a:t>
            </a:r>
            <a:r>
              <a:rPr lang="nb-NO" dirty="0"/>
              <a:t> fet på lys farget bakgrunn</a:t>
            </a:r>
          </a:p>
        </p:txBody>
      </p:sp>
      <p:pic>
        <p:nvPicPr>
          <p:cNvPr id="2" name="Graphic 1">
            <a:extLst>
              <a:ext uri="{FF2B5EF4-FFF2-40B4-BE49-F238E27FC236}">
                <a16:creationId xmlns:a16="http://schemas.microsoft.com/office/drawing/2014/main" id="{A2C53220-ECA3-177A-1506-B771148F522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685937" y="504825"/>
            <a:ext cx="670787" cy="763952"/>
          </a:xfrm>
          <a:prstGeom prst="rect">
            <a:avLst/>
          </a:prstGeom>
        </p:spPr>
      </p:pic>
      <p:sp>
        <p:nvSpPr>
          <p:cNvPr id="4" name="Plassholder for tekst 3">
            <a:extLst>
              <a:ext uri="{FF2B5EF4-FFF2-40B4-BE49-F238E27FC236}">
                <a16:creationId xmlns:a16="http://schemas.microsoft.com/office/drawing/2014/main" id="{33F12E54-ABA8-ED1D-C9B1-858E367DB759}"/>
              </a:ext>
            </a:extLst>
          </p:cNvPr>
          <p:cNvSpPr>
            <a:spLocks noGrp="1"/>
          </p:cNvSpPr>
          <p:nvPr>
            <p:ph type="body" sz="quarter" idx="23" hasCustomPrompt="1"/>
          </p:nvPr>
        </p:nvSpPr>
        <p:spPr>
          <a:xfrm>
            <a:off x="0" y="7327021"/>
            <a:ext cx="6858000" cy="400774"/>
          </a:xfrm>
        </p:spPr>
        <p:txBody>
          <a:bodyPr wrap="square" lIns="1620000" tIns="180000" rIns="540000" bIns="180000" anchor="ctr" anchorCtr="0">
            <a:noAutofit/>
          </a:bodyPr>
          <a:lstStyle>
            <a:lvl1pPr marL="0" indent="0" algn="r">
              <a:spcAft>
                <a:spcPts val="0"/>
              </a:spcAft>
              <a:buNone/>
              <a:defRPr sz="2000" b="1">
                <a:latin typeface="Nunito" pitchFamily="2" charset="77"/>
              </a:defRPr>
            </a:lvl1pPr>
          </a:lstStyle>
          <a:p>
            <a:pPr lvl="0"/>
            <a:r>
              <a:rPr lang="nb-NO" dirty="0"/>
              <a:t>Navn </a:t>
            </a:r>
            <a:r>
              <a:rPr lang="nb-NO" dirty="0" err="1"/>
              <a:t>Navnesen</a:t>
            </a:r>
            <a:r>
              <a:rPr lang="nb-NO" dirty="0"/>
              <a:t> 20 </a:t>
            </a:r>
            <a:r>
              <a:rPr lang="nb-NO" dirty="0" err="1"/>
              <a:t>pt</a:t>
            </a:r>
            <a:r>
              <a:rPr lang="nb-NO" dirty="0"/>
              <a:t> fet</a:t>
            </a:r>
          </a:p>
        </p:txBody>
      </p:sp>
      <p:sp>
        <p:nvSpPr>
          <p:cNvPr id="6" name="Plassholder for tekst 3">
            <a:extLst>
              <a:ext uri="{FF2B5EF4-FFF2-40B4-BE49-F238E27FC236}">
                <a16:creationId xmlns:a16="http://schemas.microsoft.com/office/drawing/2014/main" id="{3E026BC8-9ED7-9187-C9D1-BD3BCA3241E8}"/>
              </a:ext>
            </a:extLst>
          </p:cNvPr>
          <p:cNvSpPr>
            <a:spLocks noGrp="1"/>
          </p:cNvSpPr>
          <p:nvPr>
            <p:ph type="body" sz="quarter" idx="24" hasCustomPrompt="1"/>
          </p:nvPr>
        </p:nvSpPr>
        <p:spPr>
          <a:xfrm>
            <a:off x="0" y="7681495"/>
            <a:ext cx="6858000" cy="377806"/>
          </a:xfrm>
        </p:spPr>
        <p:txBody>
          <a:bodyPr wrap="square" lIns="1620000" tIns="180000" rIns="540000" bIns="180000" anchor="ctr" anchorCtr="0">
            <a:noAutofit/>
          </a:bodyPr>
          <a:lstStyle>
            <a:lvl1pPr marL="0" indent="0" algn="r">
              <a:spcAft>
                <a:spcPts val="0"/>
              </a:spcAft>
              <a:buNone/>
              <a:defRPr sz="2000" b="0">
                <a:latin typeface="Nunito" pitchFamily="2" charset="77"/>
              </a:defRPr>
            </a:lvl1pPr>
          </a:lstStyle>
          <a:p>
            <a:pPr lvl="0"/>
            <a:r>
              <a:rPr lang="nb-NO" dirty="0"/>
              <a:t>Stilling 20 </a:t>
            </a:r>
            <a:r>
              <a:rPr lang="nb-NO" dirty="0" err="1"/>
              <a:t>pt</a:t>
            </a:r>
            <a:r>
              <a:rPr lang="nb-NO" dirty="0"/>
              <a:t> normal</a:t>
            </a:r>
          </a:p>
        </p:txBody>
      </p:sp>
    </p:spTree>
    <p:extLst>
      <p:ext uri="{BB962C8B-B14F-4D97-AF65-F5344CB8AC3E}">
        <p14:creationId xmlns:p14="http://schemas.microsoft.com/office/powerpoint/2010/main" val="4145404763"/>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Sitat med bilde halv side">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p:cNvSpPr>
          <p:nvPr>
            <p:ph type="pic" sz="quarter" idx="16"/>
          </p:nvPr>
        </p:nvSpPr>
        <p:spPr>
          <a:xfrm>
            <a:off x="0" y="0"/>
            <a:ext cx="6858000" cy="4285457"/>
          </a:xfrm>
          <a:prstGeom prst="rect">
            <a:avLst/>
          </a:prstGeom>
          <a:solidFill>
            <a:schemeClr val="bg1">
              <a:lumMod val="85000"/>
            </a:schemeClr>
          </a:solidFill>
        </p:spPr>
        <p:txBody>
          <a:bodyPr wrap="square">
            <a:noAutofit/>
          </a:bodyPr>
          <a:lstStyle>
            <a:lvl1pPr marL="0" indent="0" algn="ctr">
              <a:buNone/>
              <a:defRPr sz="1801"/>
            </a:lvl1pPr>
          </a:lstStyle>
          <a:p>
            <a:endParaRPr lang="en-GB" dirty="0"/>
          </a:p>
          <a:p>
            <a:endParaRPr lang="en-GB" dirty="0"/>
          </a:p>
          <a:p>
            <a:pPr marL="0" marR="0" lvl="0" indent="0" algn="ctr" defTabSz="914411" rtl="0" eaLnBrk="1" fontAlgn="auto" latinLnBrk="0" hangingPunct="1">
              <a:lnSpc>
                <a:spcPct val="100000"/>
              </a:lnSpc>
              <a:spcBef>
                <a:spcPts val="0"/>
              </a:spcBef>
              <a:spcAft>
                <a:spcPts val="600"/>
              </a:spcAft>
              <a:buClrTx/>
              <a:buSzTx/>
              <a:buFont typeface="Arial" panose="020B0604020202020204" pitchFamily="34" charset="0"/>
              <a:buNone/>
              <a:tabLst/>
              <a:defRPr/>
            </a:pPr>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a:p>
            <a:endParaRPr lang="en-GB" dirty="0"/>
          </a:p>
        </p:txBody>
      </p:sp>
      <p:sp>
        <p:nvSpPr>
          <p:cNvPr id="11" name="Tittel 4">
            <a:extLst>
              <a:ext uri="{FF2B5EF4-FFF2-40B4-BE49-F238E27FC236}">
                <a16:creationId xmlns:a16="http://schemas.microsoft.com/office/drawing/2014/main" id="{DFD4FBE6-F419-9F1E-4BA1-0D27BE5A86C2}"/>
              </a:ext>
            </a:extLst>
          </p:cNvPr>
          <p:cNvSpPr>
            <a:spLocks noGrp="1"/>
          </p:cNvSpPr>
          <p:nvPr>
            <p:ph type="title" hasCustomPrompt="1"/>
          </p:nvPr>
        </p:nvSpPr>
        <p:spPr>
          <a:xfrm>
            <a:off x="1" y="4864555"/>
            <a:ext cx="6858000" cy="2462465"/>
          </a:xfrm>
        </p:spPr>
        <p:txBody>
          <a:bodyPr wrap="square" lIns="1260000" tIns="0" rIns="900000" bIns="270000" anchor="t" anchorCtr="0">
            <a:noAutofit/>
          </a:bodyPr>
          <a:lstStyle>
            <a:lvl1pPr>
              <a:lnSpc>
                <a:spcPct val="100000"/>
              </a:lnSpc>
              <a:spcAft>
                <a:spcPts val="400"/>
              </a:spcAft>
              <a:defRPr sz="3000" b="1"/>
            </a:lvl1pPr>
          </a:lstStyle>
          <a:p>
            <a:r>
              <a:rPr lang="nb-NO" dirty="0"/>
              <a:t>Sitat 30 </a:t>
            </a:r>
            <a:r>
              <a:rPr lang="nb-NO" dirty="0" err="1"/>
              <a:t>pt</a:t>
            </a:r>
            <a:r>
              <a:rPr lang="nb-NO" dirty="0"/>
              <a:t> fet på lys farget bakgrunn</a:t>
            </a:r>
          </a:p>
        </p:txBody>
      </p:sp>
      <p:pic>
        <p:nvPicPr>
          <p:cNvPr id="12" name="Grafikk 11" descr="Sitattegn">
            <a:extLst>
              <a:ext uri="{FF2B5EF4-FFF2-40B4-BE49-F238E27FC236}">
                <a16:creationId xmlns:a16="http://schemas.microsoft.com/office/drawing/2014/main" id="{8D7562D7-E6A2-59B4-6F5C-56F7E3172BB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2763" y="4929822"/>
            <a:ext cx="476278" cy="360000"/>
          </a:xfrm>
          <a:prstGeom prst="rect">
            <a:avLst/>
          </a:prstGeom>
        </p:spPr>
      </p:pic>
      <p:sp>
        <p:nvSpPr>
          <p:cNvPr id="6" name="Text Placeholder 4">
            <a:extLst>
              <a:ext uri="{FF2B5EF4-FFF2-40B4-BE49-F238E27FC236}">
                <a16:creationId xmlns:a16="http://schemas.microsoft.com/office/drawing/2014/main" id="{66914A5E-3EF8-5E4C-246D-B4D709B050B1}"/>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3" name="Plassholder for tekst 3">
            <a:extLst>
              <a:ext uri="{FF2B5EF4-FFF2-40B4-BE49-F238E27FC236}">
                <a16:creationId xmlns:a16="http://schemas.microsoft.com/office/drawing/2014/main" id="{0DE31C38-3223-4698-CE03-F781B0413660}"/>
              </a:ext>
            </a:extLst>
          </p:cNvPr>
          <p:cNvSpPr>
            <a:spLocks noGrp="1"/>
          </p:cNvSpPr>
          <p:nvPr>
            <p:ph type="body" sz="quarter" idx="23" hasCustomPrompt="1"/>
          </p:nvPr>
        </p:nvSpPr>
        <p:spPr>
          <a:xfrm>
            <a:off x="0" y="7327021"/>
            <a:ext cx="6858000" cy="400774"/>
          </a:xfrm>
        </p:spPr>
        <p:txBody>
          <a:bodyPr wrap="square" lIns="1620000" tIns="180000" rIns="540000" bIns="180000" anchor="ctr" anchorCtr="0">
            <a:noAutofit/>
          </a:bodyPr>
          <a:lstStyle>
            <a:lvl1pPr marL="0" indent="0" algn="r">
              <a:spcAft>
                <a:spcPts val="0"/>
              </a:spcAft>
              <a:buNone/>
              <a:defRPr sz="2000" b="1">
                <a:latin typeface="Nunito" pitchFamily="2" charset="77"/>
              </a:defRPr>
            </a:lvl1pPr>
          </a:lstStyle>
          <a:p>
            <a:pPr lvl="0"/>
            <a:r>
              <a:rPr lang="nb-NO" dirty="0"/>
              <a:t>Navn </a:t>
            </a:r>
            <a:r>
              <a:rPr lang="nb-NO" dirty="0" err="1"/>
              <a:t>Navnesen</a:t>
            </a:r>
            <a:r>
              <a:rPr lang="nb-NO" dirty="0"/>
              <a:t> 20 </a:t>
            </a:r>
            <a:r>
              <a:rPr lang="nb-NO" dirty="0" err="1"/>
              <a:t>pt</a:t>
            </a:r>
            <a:r>
              <a:rPr lang="nb-NO" dirty="0"/>
              <a:t> fet</a:t>
            </a:r>
          </a:p>
        </p:txBody>
      </p:sp>
      <p:sp>
        <p:nvSpPr>
          <p:cNvPr id="5" name="Plassholder for tekst 3">
            <a:extLst>
              <a:ext uri="{FF2B5EF4-FFF2-40B4-BE49-F238E27FC236}">
                <a16:creationId xmlns:a16="http://schemas.microsoft.com/office/drawing/2014/main" id="{8E22D051-46C2-C52C-C3BE-FC5945A92F59}"/>
              </a:ext>
            </a:extLst>
          </p:cNvPr>
          <p:cNvSpPr>
            <a:spLocks noGrp="1"/>
          </p:cNvSpPr>
          <p:nvPr>
            <p:ph type="body" sz="quarter" idx="24" hasCustomPrompt="1"/>
          </p:nvPr>
        </p:nvSpPr>
        <p:spPr>
          <a:xfrm>
            <a:off x="0" y="7681495"/>
            <a:ext cx="6858000" cy="377806"/>
          </a:xfrm>
        </p:spPr>
        <p:txBody>
          <a:bodyPr wrap="square" lIns="1620000" tIns="180000" rIns="540000" bIns="180000" anchor="ctr" anchorCtr="0">
            <a:noAutofit/>
          </a:bodyPr>
          <a:lstStyle>
            <a:lvl1pPr marL="0" indent="0" algn="r">
              <a:spcAft>
                <a:spcPts val="0"/>
              </a:spcAft>
              <a:buNone/>
              <a:defRPr sz="2000" b="0">
                <a:latin typeface="Nunito" pitchFamily="2" charset="77"/>
              </a:defRPr>
            </a:lvl1pPr>
          </a:lstStyle>
          <a:p>
            <a:pPr lvl="0"/>
            <a:r>
              <a:rPr lang="nb-NO" dirty="0"/>
              <a:t>Stilling 20 </a:t>
            </a:r>
            <a:r>
              <a:rPr lang="nb-NO" dirty="0" err="1"/>
              <a:t>pt</a:t>
            </a:r>
            <a:r>
              <a:rPr lang="nb-NO" dirty="0"/>
              <a:t> normal</a:t>
            </a:r>
          </a:p>
        </p:txBody>
      </p:sp>
      <p:sp>
        <p:nvSpPr>
          <p:cNvPr id="7" name="TextBox 6">
            <a:extLst>
              <a:ext uri="{FF2B5EF4-FFF2-40B4-BE49-F238E27FC236}">
                <a16:creationId xmlns:a16="http://schemas.microsoft.com/office/drawing/2014/main" id="{3C0156E7-1BDD-8B73-6E1C-24DE152AA1BD}"/>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8" name="TextBox 7">
            <a:extLst>
              <a:ext uri="{FF2B5EF4-FFF2-40B4-BE49-F238E27FC236}">
                <a16:creationId xmlns:a16="http://schemas.microsoft.com/office/drawing/2014/main" id="{13FC112A-2D37-C77A-C7B1-744FA7FA2FFA}"/>
              </a:ext>
            </a:extLst>
          </p:cNvPr>
          <p:cNvSpPr txBox="1"/>
          <p:nvPr userDrawn="1"/>
        </p:nvSpPr>
        <p:spPr>
          <a:xfrm>
            <a:off x="7403592" y="1935448"/>
            <a:ext cx="1892808" cy="1892808"/>
          </a:xfrm>
          <a:prstGeom prst="rect">
            <a:avLst/>
          </a:prstGeom>
          <a:solidFill>
            <a:srgbClr val="005260">
              <a:alpha val="20000"/>
            </a:srgbClr>
          </a:solidFill>
        </p:spPr>
        <p:txBody>
          <a:bodyPr wrap="square" rtlCol="0">
            <a:spAutoFit/>
          </a:bodyPr>
          <a:lstStyle/>
          <a:p>
            <a:endParaRPr lang="nb-NO" dirty="0"/>
          </a:p>
        </p:txBody>
      </p:sp>
      <p:grpSp>
        <p:nvGrpSpPr>
          <p:cNvPr id="9" name="Group 8">
            <a:extLst>
              <a:ext uri="{FF2B5EF4-FFF2-40B4-BE49-F238E27FC236}">
                <a16:creationId xmlns:a16="http://schemas.microsoft.com/office/drawing/2014/main" id="{629B179A-BA61-B5A9-1685-88B55F0BBD4E}"/>
              </a:ext>
            </a:extLst>
          </p:cNvPr>
          <p:cNvGrpSpPr/>
          <p:nvPr userDrawn="1"/>
        </p:nvGrpSpPr>
        <p:grpSpPr>
          <a:xfrm>
            <a:off x="7086600" y="8925"/>
            <a:ext cx="4535424" cy="8561987"/>
            <a:chOff x="7086600" y="8925"/>
            <a:chExt cx="4535424" cy="8561987"/>
          </a:xfrm>
        </p:grpSpPr>
        <p:sp>
          <p:nvSpPr>
            <p:cNvPr id="10" name="TextBox 9">
              <a:extLst>
                <a:ext uri="{FF2B5EF4-FFF2-40B4-BE49-F238E27FC236}">
                  <a16:creationId xmlns:a16="http://schemas.microsoft.com/office/drawing/2014/main" id="{5F953541-F057-8195-6CBB-E27EB38DE4F1}"/>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3" name="TextBox 12">
              <a:extLst>
                <a:ext uri="{FF2B5EF4-FFF2-40B4-BE49-F238E27FC236}">
                  <a16:creationId xmlns:a16="http://schemas.microsoft.com/office/drawing/2014/main" id="{34F48EB5-A5B1-1110-0DF7-46D0147290A2}"/>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4" name="TextBox 13">
              <a:extLst>
                <a:ext uri="{FF2B5EF4-FFF2-40B4-BE49-F238E27FC236}">
                  <a16:creationId xmlns:a16="http://schemas.microsoft.com/office/drawing/2014/main" id="{00731966-FDBA-6E02-00C9-5AFC894AD3C7}"/>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5" name="Picture Placeholder 11">
            <a:extLst>
              <a:ext uri="{FF2B5EF4-FFF2-40B4-BE49-F238E27FC236}">
                <a16:creationId xmlns:a16="http://schemas.microsoft.com/office/drawing/2014/main" id="{36109F50-ADB2-3EC4-3FC7-8B953FD4AB7C}"/>
              </a:ext>
            </a:extLst>
          </p:cNvPr>
          <p:cNvSpPr>
            <a:spLocks noGrp="1"/>
          </p:cNvSpPr>
          <p:nvPr>
            <p:ph type="pic" sz="quarter" idx="18" hasCustomPrompt="1"/>
          </p:nvPr>
        </p:nvSpPr>
        <p:spPr>
          <a:xfrm>
            <a:off x="8006279" y="2520526"/>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
        <p:nvSpPr>
          <p:cNvPr id="16" name="Picture Placeholder 11">
            <a:extLst>
              <a:ext uri="{FF2B5EF4-FFF2-40B4-BE49-F238E27FC236}">
                <a16:creationId xmlns:a16="http://schemas.microsoft.com/office/drawing/2014/main" id="{EC0BFF7C-2530-8748-1F05-D34723CD2A4E}"/>
              </a:ext>
            </a:extLst>
          </p:cNvPr>
          <p:cNvSpPr>
            <a:spLocks noGrp="1"/>
          </p:cNvSpPr>
          <p:nvPr>
            <p:ph type="pic" sz="quarter" idx="19" hasCustomPrompt="1"/>
          </p:nvPr>
        </p:nvSpPr>
        <p:spPr>
          <a:xfrm>
            <a:off x="9978740" y="2519612"/>
            <a:ext cx="669600" cy="763200"/>
          </a:xfrm>
          <a:blipFill>
            <a:blip r:embed="rId6">
              <a:extLst>
                <a:ext uri="{96DAC541-7B7A-43D3-8B79-37D633B846F1}">
                  <asvg:svgBlip xmlns:asvg="http://schemas.microsoft.com/office/drawing/2016/SVG/main" r:embed="rId7"/>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1289138476"/>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 + bilde i kvart sirkel">
    <p:spTree>
      <p:nvGrpSpPr>
        <p:cNvPr id="1" name=""/>
        <p:cNvGrpSpPr/>
        <p:nvPr/>
      </p:nvGrpSpPr>
      <p:grpSpPr>
        <a:xfrm>
          <a:off x="0" y="0"/>
          <a:ext cx="0" cy="0"/>
          <a:chOff x="0" y="0"/>
          <a:chExt cx="0" cy="0"/>
        </a:xfrm>
      </p:grpSpPr>
      <p:sp>
        <p:nvSpPr>
          <p:cNvPr id="9" name="Tittel 4">
            <a:extLst>
              <a:ext uri="{FF2B5EF4-FFF2-40B4-BE49-F238E27FC236}">
                <a16:creationId xmlns:a16="http://schemas.microsoft.com/office/drawing/2014/main" id="{0F5B8B20-74DC-6A1F-D10C-D3DB7D681732}"/>
              </a:ext>
            </a:extLst>
          </p:cNvPr>
          <p:cNvSpPr>
            <a:spLocks noGrp="1"/>
          </p:cNvSpPr>
          <p:nvPr>
            <p:ph type="title" hasCustomPrompt="1"/>
          </p:nvPr>
        </p:nvSpPr>
        <p:spPr>
          <a:xfrm>
            <a:off x="0" y="6308927"/>
            <a:ext cx="6858000" cy="1793672"/>
          </a:xfrm>
        </p:spPr>
        <p:txBody>
          <a:bodyPr lIns="540000" tIns="270000" rIns="540000" bIns="270000" anchor="ctr" anchorCtr="0">
            <a:noAutofit/>
          </a:bodyPr>
          <a:lstStyle>
            <a:lvl1pPr>
              <a:lnSpc>
                <a:spcPct val="100000"/>
              </a:lnSpc>
              <a:spcAft>
                <a:spcPts val="400"/>
              </a:spcAft>
              <a:defRPr sz="3200"/>
            </a:lvl1pPr>
          </a:lstStyle>
          <a:p>
            <a:r>
              <a:rPr lang="nb-NO" dirty="0"/>
              <a:t>Medium tekst 32 </a:t>
            </a:r>
            <a:r>
              <a:rPr lang="nb-NO" dirty="0" err="1"/>
              <a:t>pt</a:t>
            </a:r>
            <a:r>
              <a:rPr lang="nb-NO" dirty="0"/>
              <a:t> fet på lys bakgrunn</a:t>
            </a:r>
          </a:p>
        </p:txBody>
      </p:sp>
      <p:sp>
        <p:nvSpPr>
          <p:cNvPr id="3" name="Picture Placeholder 1">
            <a:extLst>
              <a:ext uri="{FF2B5EF4-FFF2-40B4-BE49-F238E27FC236}">
                <a16:creationId xmlns:a16="http://schemas.microsoft.com/office/drawing/2014/main" id="{C47E1E8D-7040-9DAD-C0FB-FC5BA96D5426}"/>
              </a:ext>
            </a:extLst>
          </p:cNvPr>
          <p:cNvSpPr>
            <a:spLocks noGrp="1" noChangeAspect="1"/>
          </p:cNvSpPr>
          <p:nvPr>
            <p:ph type="pic" sz="quarter" idx="36"/>
          </p:nvPr>
        </p:nvSpPr>
        <p:spPr>
          <a:xfrm>
            <a:off x="512763" y="0"/>
            <a:ext cx="6346800" cy="6346800"/>
          </a:xfrm>
          <a:custGeom>
            <a:avLst/>
            <a:gdLst>
              <a:gd name="connsiteX0" fmla="*/ 0 w 2477851"/>
              <a:gd name="connsiteY0" fmla="*/ 0 h 2474582"/>
              <a:gd name="connsiteX1" fmla="*/ 2477851 w 2477851"/>
              <a:gd name="connsiteY1" fmla="*/ 0 h 2474582"/>
              <a:gd name="connsiteX2" fmla="*/ 2477851 w 2477851"/>
              <a:gd name="connsiteY2" fmla="*/ 2474582 h 2474582"/>
              <a:gd name="connsiteX3" fmla="*/ 2474430 w 2477851"/>
              <a:gd name="connsiteY3" fmla="*/ 2474582 h 2474582"/>
              <a:gd name="connsiteX4" fmla="*/ 2240122 w 2477851"/>
              <a:gd name="connsiteY4" fmla="*/ 2463488 h 2474582"/>
              <a:gd name="connsiteX5" fmla="*/ 12628 w 2477851"/>
              <a:gd name="connsiteY5" fmla="*/ 250090 h 247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7851" h="2474582">
                <a:moveTo>
                  <a:pt x="0" y="0"/>
                </a:moveTo>
                <a:lnTo>
                  <a:pt x="2477851" y="0"/>
                </a:lnTo>
                <a:lnTo>
                  <a:pt x="2477851" y="2474582"/>
                </a:lnTo>
                <a:lnTo>
                  <a:pt x="2474430" y="2474582"/>
                </a:lnTo>
                <a:lnTo>
                  <a:pt x="2240122" y="2463488"/>
                </a:lnTo>
                <a:cubicBezTo>
                  <a:pt x="1066532" y="2351785"/>
                  <a:pt x="131596" y="1421548"/>
                  <a:pt x="12628" y="250090"/>
                </a:cubicBezTo>
                <a:close/>
              </a:path>
            </a:pathLst>
          </a:custGeom>
          <a:solidFill>
            <a:schemeClr val="bg1">
              <a:lumMod val="85000"/>
            </a:schemeClr>
          </a:solidFill>
        </p:spPr>
        <p:txBody>
          <a:bodyPr wrap="square">
            <a:noAutofit/>
          </a:bodyPr>
          <a:lstStyle>
            <a:lvl1pPr marL="0" indent="0" algn="l">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5" name="Text Placeholder 4">
            <a:extLst>
              <a:ext uri="{FF2B5EF4-FFF2-40B4-BE49-F238E27FC236}">
                <a16:creationId xmlns:a16="http://schemas.microsoft.com/office/drawing/2014/main" id="{C5B59C35-73D7-1B96-2792-B4E75BC072EE}"/>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6" name="Group 5">
            <a:extLst>
              <a:ext uri="{FF2B5EF4-FFF2-40B4-BE49-F238E27FC236}">
                <a16:creationId xmlns:a16="http://schemas.microsoft.com/office/drawing/2014/main" id="{9453EDC6-5C7A-1592-091B-7F0CD2291694}"/>
              </a:ext>
            </a:extLst>
          </p:cNvPr>
          <p:cNvGrpSpPr/>
          <p:nvPr userDrawn="1"/>
        </p:nvGrpSpPr>
        <p:grpSpPr>
          <a:xfrm>
            <a:off x="7076529" y="8925"/>
            <a:ext cx="4535424" cy="8561987"/>
            <a:chOff x="7086600" y="8925"/>
            <a:chExt cx="4535424" cy="8561987"/>
          </a:xfrm>
        </p:grpSpPr>
        <p:sp>
          <p:nvSpPr>
            <p:cNvPr id="7" name="TextBox 6">
              <a:extLst>
                <a:ext uri="{FF2B5EF4-FFF2-40B4-BE49-F238E27FC236}">
                  <a16:creationId xmlns:a16="http://schemas.microsoft.com/office/drawing/2014/main" id="{89774214-1075-0311-8FB9-B7CA8957ED6E}"/>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8" name="TextBox 7">
              <a:extLst>
                <a:ext uri="{FF2B5EF4-FFF2-40B4-BE49-F238E27FC236}">
                  <a16:creationId xmlns:a16="http://schemas.microsoft.com/office/drawing/2014/main" id="{9D5DB8A2-8175-83F8-C470-58C59B59CEB1}"/>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0" name="TextBox 9">
              <a:extLst>
                <a:ext uri="{FF2B5EF4-FFF2-40B4-BE49-F238E27FC236}">
                  <a16:creationId xmlns:a16="http://schemas.microsoft.com/office/drawing/2014/main" id="{6F3D507C-2676-FA77-A218-1F3F26CD6AD5}"/>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1" name="Picture Placeholder 11">
            <a:extLst>
              <a:ext uri="{FF2B5EF4-FFF2-40B4-BE49-F238E27FC236}">
                <a16:creationId xmlns:a16="http://schemas.microsoft.com/office/drawing/2014/main" id="{B5FDE36B-8BC4-68D1-D7FC-63ADF3187D3D}"/>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2" name="Picture Placeholder 11">
            <a:extLst>
              <a:ext uri="{FF2B5EF4-FFF2-40B4-BE49-F238E27FC236}">
                <a16:creationId xmlns:a16="http://schemas.microsoft.com/office/drawing/2014/main" id="{E5BADA45-F979-1045-A698-AE484790345A}"/>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1245878862"/>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Sitat med bilde 2/3 side">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p:cNvSpPr>
          <p:nvPr>
            <p:ph type="pic" sz="quarter" idx="16"/>
          </p:nvPr>
        </p:nvSpPr>
        <p:spPr>
          <a:xfrm>
            <a:off x="0" y="0"/>
            <a:ext cx="6858000" cy="5701058"/>
          </a:xfrm>
          <a:prstGeom prst="rect">
            <a:avLst/>
          </a:prstGeom>
          <a:solidFill>
            <a:schemeClr val="bg1">
              <a:lumMod val="85000"/>
            </a:schemeClr>
          </a:solidFill>
        </p:spPr>
        <p:txBody>
          <a:bodyPr wrap="square">
            <a:noAutofit/>
          </a:bodyPr>
          <a:lstStyle>
            <a:lvl1pPr marL="0" indent="0" algn="ctr">
              <a:buNone/>
              <a:defRPr sz="1801"/>
            </a:lvl1pPr>
          </a:lstStyle>
          <a:p>
            <a:endParaRPr lang="en-GB" dirty="0"/>
          </a:p>
          <a:p>
            <a:endParaRPr lang="en-GB" dirty="0"/>
          </a:p>
          <a:p>
            <a:pPr marL="0" marR="0" lvl="0" indent="0" algn="ctr" defTabSz="914411" rtl="0" eaLnBrk="1" fontAlgn="auto" latinLnBrk="0" hangingPunct="1">
              <a:lnSpc>
                <a:spcPct val="100000"/>
              </a:lnSpc>
              <a:spcBef>
                <a:spcPts val="0"/>
              </a:spcBef>
              <a:spcAft>
                <a:spcPts val="600"/>
              </a:spcAft>
              <a:buClrTx/>
              <a:buSzTx/>
              <a:buFont typeface="Arial" panose="020B0604020202020204" pitchFamily="34" charset="0"/>
              <a:buNone/>
              <a:tabLst/>
              <a:defRPr/>
            </a:pPr>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a:p>
            <a:endParaRPr lang="en-GB" dirty="0"/>
          </a:p>
        </p:txBody>
      </p:sp>
      <p:sp>
        <p:nvSpPr>
          <p:cNvPr id="11" name="Tittel 4">
            <a:extLst>
              <a:ext uri="{FF2B5EF4-FFF2-40B4-BE49-F238E27FC236}">
                <a16:creationId xmlns:a16="http://schemas.microsoft.com/office/drawing/2014/main" id="{DFD4FBE6-F419-9F1E-4BA1-0D27BE5A86C2}"/>
              </a:ext>
            </a:extLst>
          </p:cNvPr>
          <p:cNvSpPr>
            <a:spLocks noGrp="1"/>
          </p:cNvSpPr>
          <p:nvPr>
            <p:ph type="title" hasCustomPrompt="1"/>
          </p:nvPr>
        </p:nvSpPr>
        <p:spPr>
          <a:xfrm>
            <a:off x="1" y="6157443"/>
            <a:ext cx="6858000" cy="1169577"/>
          </a:xfrm>
        </p:spPr>
        <p:txBody>
          <a:bodyPr wrap="square" lIns="1260000" tIns="0" rIns="900000" bIns="270000" anchor="t" anchorCtr="0">
            <a:noAutofit/>
          </a:bodyPr>
          <a:lstStyle>
            <a:lvl1pPr>
              <a:lnSpc>
                <a:spcPct val="100000"/>
              </a:lnSpc>
              <a:spcAft>
                <a:spcPts val="400"/>
              </a:spcAft>
              <a:defRPr sz="3000" b="1"/>
            </a:lvl1pPr>
          </a:lstStyle>
          <a:p>
            <a:r>
              <a:rPr lang="nb-NO" dirty="0"/>
              <a:t>Sitat i 30 </a:t>
            </a:r>
            <a:r>
              <a:rPr lang="nb-NO" dirty="0" err="1"/>
              <a:t>pt</a:t>
            </a:r>
            <a:r>
              <a:rPr lang="nb-NO" dirty="0"/>
              <a:t> fet på lys bakgrunn maks 2 linjer</a:t>
            </a:r>
          </a:p>
        </p:txBody>
      </p:sp>
      <p:pic>
        <p:nvPicPr>
          <p:cNvPr id="12" name="Grafikk 11" descr="Sitattegn">
            <a:extLst>
              <a:ext uri="{FF2B5EF4-FFF2-40B4-BE49-F238E27FC236}">
                <a16:creationId xmlns:a16="http://schemas.microsoft.com/office/drawing/2014/main" id="{8D7562D7-E6A2-59B4-6F5C-56F7E3172BB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2763" y="6202046"/>
            <a:ext cx="476278" cy="360000"/>
          </a:xfrm>
          <a:prstGeom prst="rect">
            <a:avLst/>
          </a:prstGeom>
        </p:spPr>
      </p:pic>
      <p:sp>
        <p:nvSpPr>
          <p:cNvPr id="6" name="Text Placeholder 4">
            <a:extLst>
              <a:ext uri="{FF2B5EF4-FFF2-40B4-BE49-F238E27FC236}">
                <a16:creationId xmlns:a16="http://schemas.microsoft.com/office/drawing/2014/main" id="{66914A5E-3EF8-5E4C-246D-B4D709B050B1}"/>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14" name="Group 13">
            <a:extLst>
              <a:ext uri="{FF2B5EF4-FFF2-40B4-BE49-F238E27FC236}">
                <a16:creationId xmlns:a16="http://schemas.microsoft.com/office/drawing/2014/main" id="{6CA377F5-E8CF-04F7-ECA4-33DEC83487C4}"/>
              </a:ext>
            </a:extLst>
          </p:cNvPr>
          <p:cNvGrpSpPr/>
          <p:nvPr userDrawn="1"/>
        </p:nvGrpSpPr>
        <p:grpSpPr>
          <a:xfrm>
            <a:off x="7086600" y="8925"/>
            <a:ext cx="4535424" cy="8561987"/>
            <a:chOff x="7086600" y="8925"/>
            <a:chExt cx="4535424" cy="8561987"/>
          </a:xfrm>
        </p:grpSpPr>
        <p:sp>
          <p:nvSpPr>
            <p:cNvPr id="15" name="TextBox 14">
              <a:extLst>
                <a:ext uri="{FF2B5EF4-FFF2-40B4-BE49-F238E27FC236}">
                  <a16:creationId xmlns:a16="http://schemas.microsoft.com/office/drawing/2014/main" id="{5A460863-6366-B599-21A8-9FFE88E39956}"/>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6" name="TextBox 15">
              <a:extLst>
                <a:ext uri="{FF2B5EF4-FFF2-40B4-BE49-F238E27FC236}">
                  <a16:creationId xmlns:a16="http://schemas.microsoft.com/office/drawing/2014/main" id="{672FAB8A-B51E-4334-A0B6-DFF1ABC6FC7D}"/>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7" name="TextBox 16">
              <a:extLst>
                <a:ext uri="{FF2B5EF4-FFF2-40B4-BE49-F238E27FC236}">
                  <a16:creationId xmlns:a16="http://schemas.microsoft.com/office/drawing/2014/main" id="{78BEFC3A-50D6-595E-B3E6-B9DC28505754}"/>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3" name="Plassholder for tekst 3">
            <a:extLst>
              <a:ext uri="{FF2B5EF4-FFF2-40B4-BE49-F238E27FC236}">
                <a16:creationId xmlns:a16="http://schemas.microsoft.com/office/drawing/2014/main" id="{F6D0E168-8B40-9E5F-849C-40C5C434136C}"/>
              </a:ext>
            </a:extLst>
          </p:cNvPr>
          <p:cNvSpPr>
            <a:spLocks noGrp="1"/>
          </p:cNvSpPr>
          <p:nvPr>
            <p:ph type="body" sz="quarter" idx="23" hasCustomPrompt="1"/>
          </p:nvPr>
        </p:nvSpPr>
        <p:spPr>
          <a:xfrm>
            <a:off x="0" y="7327021"/>
            <a:ext cx="6858000" cy="400774"/>
          </a:xfrm>
        </p:spPr>
        <p:txBody>
          <a:bodyPr wrap="square" lIns="1620000" tIns="180000" rIns="540000" bIns="180000" anchor="ctr" anchorCtr="0">
            <a:noAutofit/>
          </a:bodyPr>
          <a:lstStyle>
            <a:lvl1pPr marL="0" indent="0" algn="r">
              <a:spcAft>
                <a:spcPts val="0"/>
              </a:spcAft>
              <a:buNone/>
              <a:defRPr sz="2000" b="1">
                <a:latin typeface="Nunito" pitchFamily="2" charset="77"/>
              </a:defRPr>
            </a:lvl1pPr>
          </a:lstStyle>
          <a:p>
            <a:pPr lvl="0"/>
            <a:r>
              <a:rPr lang="nb-NO" dirty="0"/>
              <a:t>Navn </a:t>
            </a:r>
            <a:r>
              <a:rPr lang="nb-NO" dirty="0" err="1"/>
              <a:t>Navnesen</a:t>
            </a:r>
            <a:r>
              <a:rPr lang="nb-NO" dirty="0"/>
              <a:t> 20 </a:t>
            </a:r>
            <a:r>
              <a:rPr lang="nb-NO" dirty="0" err="1"/>
              <a:t>pt</a:t>
            </a:r>
            <a:r>
              <a:rPr lang="nb-NO" dirty="0"/>
              <a:t> fet</a:t>
            </a:r>
          </a:p>
        </p:txBody>
      </p:sp>
      <p:sp>
        <p:nvSpPr>
          <p:cNvPr id="5" name="Plassholder for tekst 3">
            <a:extLst>
              <a:ext uri="{FF2B5EF4-FFF2-40B4-BE49-F238E27FC236}">
                <a16:creationId xmlns:a16="http://schemas.microsoft.com/office/drawing/2014/main" id="{3F325832-DDAB-ADE4-60C5-1B2C905BAA44}"/>
              </a:ext>
            </a:extLst>
          </p:cNvPr>
          <p:cNvSpPr>
            <a:spLocks noGrp="1"/>
          </p:cNvSpPr>
          <p:nvPr>
            <p:ph type="body" sz="quarter" idx="24" hasCustomPrompt="1"/>
          </p:nvPr>
        </p:nvSpPr>
        <p:spPr>
          <a:xfrm>
            <a:off x="0" y="7681495"/>
            <a:ext cx="6858000" cy="377806"/>
          </a:xfrm>
        </p:spPr>
        <p:txBody>
          <a:bodyPr wrap="square" lIns="1620000" tIns="180000" rIns="540000" bIns="180000" anchor="ctr" anchorCtr="0">
            <a:noAutofit/>
          </a:bodyPr>
          <a:lstStyle>
            <a:lvl1pPr marL="0" indent="0" algn="r">
              <a:spcAft>
                <a:spcPts val="0"/>
              </a:spcAft>
              <a:buNone/>
              <a:defRPr sz="2000" b="0">
                <a:latin typeface="Nunito" pitchFamily="2" charset="77"/>
              </a:defRPr>
            </a:lvl1pPr>
          </a:lstStyle>
          <a:p>
            <a:pPr lvl="0"/>
            <a:r>
              <a:rPr lang="nb-NO" dirty="0"/>
              <a:t>Stilling 20 </a:t>
            </a:r>
            <a:r>
              <a:rPr lang="nb-NO" dirty="0" err="1"/>
              <a:t>pt</a:t>
            </a:r>
            <a:r>
              <a:rPr lang="nb-NO" dirty="0"/>
              <a:t> normal</a:t>
            </a:r>
          </a:p>
        </p:txBody>
      </p:sp>
      <p:sp>
        <p:nvSpPr>
          <p:cNvPr id="7" name="Picture Placeholder 11">
            <a:extLst>
              <a:ext uri="{FF2B5EF4-FFF2-40B4-BE49-F238E27FC236}">
                <a16:creationId xmlns:a16="http://schemas.microsoft.com/office/drawing/2014/main" id="{7D9E69CF-30E4-F73B-5730-EBF712F80807}"/>
              </a:ext>
            </a:extLst>
          </p:cNvPr>
          <p:cNvSpPr>
            <a:spLocks noGrp="1"/>
          </p:cNvSpPr>
          <p:nvPr>
            <p:ph type="pic" sz="quarter" idx="18" hasCustomPrompt="1"/>
          </p:nvPr>
        </p:nvSpPr>
        <p:spPr>
          <a:xfrm>
            <a:off x="8006279" y="2520526"/>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
        <p:nvSpPr>
          <p:cNvPr id="8" name="Picture Placeholder 11">
            <a:extLst>
              <a:ext uri="{FF2B5EF4-FFF2-40B4-BE49-F238E27FC236}">
                <a16:creationId xmlns:a16="http://schemas.microsoft.com/office/drawing/2014/main" id="{402B3A59-389E-B090-3624-7B26476075ED}"/>
              </a:ext>
            </a:extLst>
          </p:cNvPr>
          <p:cNvSpPr>
            <a:spLocks noGrp="1"/>
          </p:cNvSpPr>
          <p:nvPr>
            <p:ph type="pic" sz="quarter" idx="19" hasCustomPrompt="1"/>
          </p:nvPr>
        </p:nvSpPr>
        <p:spPr>
          <a:xfrm>
            <a:off x="9978740" y="2519612"/>
            <a:ext cx="669600" cy="763200"/>
          </a:xfrm>
          <a:blipFill>
            <a:blip r:embed="rId6">
              <a:extLst>
                <a:ext uri="{96DAC541-7B7A-43D3-8B79-37D633B846F1}">
                  <asvg:svgBlip xmlns:asvg="http://schemas.microsoft.com/office/drawing/2016/SVG/main" r:embed="rId7"/>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525663899"/>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Sitat med bilde i sirkel">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noChangeAspect="1"/>
          </p:cNvSpPr>
          <p:nvPr>
            <p:ph type="pic" sz="quarter" idx="16" hasCustomPrompt="1"/>
          </p:nvPr>
        </p:nvSpPr>
        <p:spPr>
          <a:xfrm>
            <a:off x="1267613" y="504825"/>
            <a:ext cx="4322774" cy="4322774"/>
          </a:xfrm>
          <a:prstGeom prst="ellipse">
            <a:avLst/>
          </a:prstGeom>
          <a:solidFill>
            <a:schemeClr val="bg1">
              <a:lumMod val="85000"/>
            </a:schemeClr>
          </a:solidFill>
        </p:spPr>
        <p:txBody>
          <a:bodyPr wrap="square">
            <a:noAutofit/>
          </a:bodyPr>
          <a:lstStyle>
            <a:lvl1pPr marL="0" indent="0" algn="ctr">
              <a:buNone/>
              <a:defRPr sz="1801"/>
            </a:lvl1pPr>
          </a:lstStyle>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11" name="Tittel 4">
            <a:extLst>
              <a:ext uri="{FF2B5EF4-FFF2-40B4-BE49-F238E27FC236}">
                <a16:creationId xmlns:a16="http://schemas.microsoft.com/office/drawing/2014/main" id="{DFD4FBE6-F419-9F1E-4BA1-0D27BE5A86C2}"/>
              </a:ext>
            </a:extLst>
          </p:cNvPr>
          <p:cNvSpPr>
            <a:spLocks noGrp="1"/>
          </p:cNvSpPr>
          <p:nvPr>
            <p:ph type="title" hasCustomPrompt="1"/>
          </p:nvPr>
        </p:nvSpPr>
        <p:spPr>
          <a:xfrm>
            <a:off x="0" y="5338354"/>
            <a:ext cx="6858000" cy="1988666"/>
          </a:xfrm>
        </p:spPr>
        <p:txBody>
          <a:bodyPr wrap="square" lIns="1260000" tIns="0" rIns="900000" bIns="270000" anchor="t" anchorCtr="0">
            <a:noAutofit/>
          </a:bodyPr>
          <a:lstStyle>
            <a:lvl1pPr>
              <a:lnSpc>
                <a:spcPct val="100000"/>
              </a:lnSpc>
              <a:spcAft>
                <a:spcPts val="400"/>
              </a:spcAft>
              <a:defRPr sz="3000" b="1"/>
            </a:lvl1pPr>
          </a:lstStyle>
          <a:p>
            <a:r>
              <a:rPr lang="nb-NO" dirty="0"/>
              <a:t>Sitat 30 </a:t>
            </a:r>
            <a:r>
              <a:rPr lang="nb-NO" dirty="0" err="1"/>
              <a:t>pt</a:t>
            </a:r>
            <a:r>
              <a:rPr lang="nb-NO" dirty="0"/>
              <a:t> fet på lys farget bakgrunn</a:t>
            </a:r>
          </a:p>
        </p:txBody>
      </p:sp>
      <p:pic>
        <p:nvPicPr>
          <p:cNvPr id="12" name="Grafikk 11" descr="Sitattegn">
            <a:extLst>
              <a:ext uri="{FF2B5EF4-FFF2-40B4-BE49-F238E27FC236}">
                <a16:creationId xmlns:a16="http://schemas.microsoft.com/office/drawing/2014/main" id="{8D7562D7-E6A2-59B4-6F5C-56F7E3172BB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2763" y="5390607"/>
            <a:ext cx="476261" cy="360000"/>
          </a:xfrm>
          <a:prstGeom prst="rect">
            <a:avLst/>
          </a:prstGeom>
        </p:spPr>
      </p:pic>
      <p:sp>
        <p:nvSpPr>
          <p:cNvPr id="6" name="Text Placeholder 4">
            <a:extLst>
              <a:ext uri="{FF2B5EF4-FFF2-40B4-BE49-F238E27FC236}">
                <a16:creationId xmlns:a16="http://schemas.microsoft.com/office/drawing/2014/main" id="{66914A5E-3EF8-5E4C-246D-B4D709B050B1}"/>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3" name="Plassholder for tekst 3">
            <a:extLst>
              <a:ext uri="{FF2B5EF4-FFF2-40B4-BE49-F238E27FC236}">
                <a16:creationId xmlns:a16="http://schemas.microsoft.com/office/drawing/2014/main" id="{BA8E28B3-0669-12E8-E1C5-1B7CF6F6456B}"/>
              </a:ext>
            </a:extLst>
          </p:cNvPr>
          <p:cNvSpPr>
            <a:spLocks noGrp="1"/>
          </p:cNvSpPr>
          <p:nvPr>
            <p:ph type="body" sz="quarter" idx="23" hasCustomPrompt="1"/>
          </p:nvPr>
        </p:nvSpPr>
        <p:spPr>
          <a:xfrm>
            <a:off x="0" y="7327021"/>
            <a:ext cx="6858000" cy="400774"/>
          </a:xfrm>
        </p:spPr>
        <p:txBody>
          <a:bodyPr wrap="square" lIns="1620000" tIns="180000" rIns="540000" bIns="180000" anchor="ctr" anchorCtr="0">
            <a:noAutofit/>
          </a:bodyPr>
          <a:lstStyle>
            <a:lvl1pPr marL="0" indent="0" algn="r">
              <a:spcAft>
                <a:spcPts val="0"/>
              </a:spcAft>
              <a:buNone/>
              <a:defRPr sz="2000" b="1">
                <a:latin typeface="Nunito" pitchFamily="2" charset="77"/>
              </a:defRPr>
            </a:lvl1pPr>
          </a:lstStyle>
          <a:p>
            <a:pPr lvl="0"/>
            <a:r>
              <a:rPr lang="nb-NO" dirty="0"/>
              <a:t>Navn </a:t>
            </a:r>
            <a:r>
              <a:rPr lang="nb-NO" dirty="0" err="1"/>
              <a:t>Navnesen</a:t>
            </a:r>
            <a:r>
              <a:rPr lang="nb-NO" dirty="0"/>
              <a:t> 20 </a:t>
            </a:r>
            <a:r>
              <a:rPr lang="nb-NO" dirty="0" err="1"/>
              <a:t>pt</a:t>
            </a:r>
            <a:r>
              <a:rPr lang="nb-NO" dirty="0"/>
              <a:t> fet</a:t>
            </a:r>
          </a:p>
        </p:txBody>
      </p:sp>
      <p:sp>
        <p:nvSpPr>
          <p:cNvPr id="5" name="Plassholder for tekst 3">
            <a:extLst>
              <a:ext uri="{FF2B5EF4-FFF2-40B4-BE49-F238E27FC236}">
                <a16:creationId xmlns:a16="http://schemas.microsoft.com/office/drawing/2014/main" id="{333E931D-EA9F-86EE-C6AB-628D0D78D6CB}"/>
              </a:ext>
            </a:extLst>
          </p:cNvPr>
          <p:cNvSpPr>
            <a:spLocks noGrp="1"/>
          </p:cNvSpPr>
          <p:nvPr>
            <p:ph type="body" sz="quarter" idx="24" hasCustomPrompt="1"/>
          </p:nvPr>
        </p:nvSpPr>
        <p:spPr>
          <a:xfrm>
            <a:off x="0" y="7681495"/>
            <a:ext cx="6858000" cy="377806"/>
          </a:xfrm>
        </p:spPr>
        <p:txBody>
          <a:bodyPr wrap="square" lIns="1620000" tIns="180000" rIns="540000" bIns="180000" anchor="ctr" anchorCtr="0">
            <a:noAutofit/>
          </a:bodyPr>
          <a:lstStyle>
            <a:lvl1pPr marL="0" indent="0" algn="r">
              <a:spcAft>
                <a:spcPts val="0"/>
              </a:spcAft>
              <a:buNone/>
              <a:defRPr sz="2000" b="0">
                <a:latin typeface="Nunito" pitchFamily="2" charset="77"/>
              </a:defRPr>
            </a:lvl1pPr>
          </a:lstStyle>
          <a:p>
            <a:pPr lvl="0"/>
            <a:r>
              <a:rPr lang="nb-NO" dirty="0"/>
              <a:t>Stilling 20 </a:t>
            </a:r>
            <a:r>
              <a:rPr lang="nb-NO" dirty="0" err="1"/>
              <a:t>pt</a:t>
            </a:r>
            <a:r>
              <a:rPr lang="nb-NO" dirty="0"/>
              <a:t> normal</a:t>
            </a:r>
          </a:p>
        </p:txBody>
      </p:sp>
    </p:spTree>
    <p:extLst>
      <p:ext uri="{BB962C8B-B14F-4D97-AF65-F5344CB8AC3E}">
        <p14:creationId xmlns:p14="http://schemas.microsoft.com/office/powerpoint/2010/main" val="1170261548"/>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Stor tekst+grafikk">
    <p:spTree>
      <p:nvGrpSpPr>
        <p:cNvPr id="1" name=""/>
        <p:cNvGrpSpPr/>
        <p:nvPr/>
      </p:nvGrpSpPr>
      <p:grpSpPr>
        <a:xfrm>
          <a:off x="0" y="0"/>
          <a:ext cx="0" cy="0"/>
          <a:chOff x="0" y="0"/>
          <a:chExt cx="0" cy="0"/>
        </a:xfrm>
      </p:grpSpPr>
      <p:sp>
        <p:nvSpPr>
          <p:cNvPr id="2" name="Tittel 4">
            <a:extLst>
              <a:ext uri="{FF2B5EF4-FFF2-40B4-BE49-F238E27FC236}">
                <a16:creationId xmlns:a16="http://schemas.microsoft.com/office/drawing/2014/main" id="{8DFEE44A-B5C7-BD7B-5213-895873880F2F}"/>
              </a:ext>
            </a:extLst>
          </p:cNvPr>
          <p:cNvSpPr>
            <a:spLocks noGrp="1"/>
          </p:cNvSpPr>
          <p:nvPr>
            <p:ph type="title" hasCustomPrompt="1"/>
          </p:nvPr>
        </p:nvSpPr>
        <p:spPr>
          <a:xfrm>
            <a:off x="0" y="3099134"/>
            <a:ext cx="6858000" cy="2374232"/>
          </a:xfrm>
        </p:spPr>
        <p:txBody>
          <a:bodyPr lIns="540000" tIns="540000" rIns="540000" bIns="540000" anchor="ctr" anchorCtr="0">
            <a:spAutoFit/>
          </a:bodyPr>
          <a:lstStyle>
            <a:lvl1pPr>
              <a:lnSpc>
                <a:spcPts val="5001"/>
              </a:lnSpc>
              <a:defRPr sz="4200"/>
            </a:lvl1pPr>
          </a:lstStyle>
          <a:p>
            <a:r>
              <a:rPr lang="nb-NO" dirty="0"/>
              <a:t>Stor tekst 42 </a:t>
            </a:r>
            <a:r>
              <a:rPr lang="nb-NO" dirty="0" err="1"/>
              <a:t>pt</a:t>
            </a:r>
            <a:r>
              <a:rPr lang="nb-NO" dirty="0"/>
              <a:t> fet på lys farget bakgrunn</a:t>
            </a:r>
          </a:p>
        </p:txBody>
      </p:sp>
      <p:grpSp>
        <p:nvGrpSpPr>
          <p:cNvPr id="3" name="Group 2">
            <a:extLst>
              <a:ext uri="{FF2B5EF4-FFF2-40B4-BE49-F238E27FC236}">
                <a16:creationId xmlns:a16="http://schemas.microsoft.com/office/drawing/2014/main" id="{D302820B-19D7-C53F-B3FD-AB56D4BC9823}"/>
              </a:ext>
            </a:extLst>
          </p:cNvPr>
          <p:cNvGrpSpPr>
            <a:grpSpLocks noChangeAspect="1"/>
          </p:cNvGrpSpPr>
          <p:nvPr userDrawn="1"/>
        </p:nvGrpSpPr>
        <p:grpSpPr>
          <a:xfrm>
            <a:off x="3257997" y="6770913"/>
            <a:ext cx="3600003" cy="1800000"/>
            <a:chOff x="2537996" y="6410913"/>
            <a:chExt cx="4320004" cy="2160000"/>
          </a:xfrm>
        </p:grpSpPr>
        <p:sp>
          <p:nvSpPr>
            <p:cNvPr id="4" name="Freeform 31">
              <a:extLst>
                <a:ext uri="{FF2B5EF4-FFF2-40B4-BE49-F238E27FC236}">
                  <a16:creationId xmlns:a16="http://schemas.microsoft.com/office/drawing/2014/main" id="{332A4F3A-99DF-2210-BFF3-0DC74B952095}"/>
                </a:ext>
                <a:ext uri="{C183D7F6-B498-43B3-948B-1728B52AA6E4}">
                  <adec:decorative xmlns:adec="http://schemas.microsoft.com/office/drawing/2017/decorative" val="1"/>
                </a:ext>
              </a:extLst>
            </p:cNvPr>
            <p:cNvSpPr/>
            <p:nvPr userDrawn="1"/>
          </p:nvSpPr>
          <p:spPr>
            <a:xfrm rot="10800000">
              <a:off x="4697999" y="749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5A2E6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7" name="Freeform 32">
              <a:extLst>
                <a:ext uri="{FF2B5EF4-FFF2-40B4-BE49-F238E27FC236}">
                  <a16:creationId xmlns:a16="http://schemas.microsoft.com/office/drawing/2014/main" id="{79BE12D9-C75D-4E00-286E-51ADE7E97626}"/>
                </a:ext>
                <a:ext uri="{C183D7F6-B498-43B3-948B-1728B52AA6E4}">
                  <adec:decorative xmlns:adec="http://schemas.microsoft.com/office/drawing/2017/decorative" val="1"/>
                </a:ext>
              </a:extLst>
            </p:cNvPr>
            <p:cNvSpPr/>
            <p:nvPr userDrawn="1"/>
          </p:nvSpPr>
          <p:spPr>
            <a:xfrm rot="16200000">
              <a:off x="3617997" y="749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9969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9" name="Oval 8">
              <a:extLst>
                <a:ext uri="{FF2B5EF4-FFF2-40B4-BE49-F238E27FC236}">
                  <a16:creationId xmlns:a16="http://schemas.microsoft.com/office/drawing/2014/main" id="{FC7D9D47-74D8-C518-DCA6-7638CD890B56}"/>
                </a:ext>
              </a:extLst>
            </p:cNvPr>
            <p:cNvSpPr/>
            <p:nvPr userDrawn="1"/>
          </p:nvSpPr>
          <p:spPr>
            <a:xfrm>
              <a:off x="5778000" y="7490913"/>
              <a:ext cx="1080000" cy="1080000"/>
            </a:xfrm>
            <a:prstGeom prst="ellipse">
              <a:avLst/>
            </a:prstGeom>
            <a:solidFill>
              <a:srgbClr val="996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Rectangle 9">
              <a:extLst>
                <a:ext uri="{FF2B5EF4-FFF2-40B4-BE49-F238E27FC236}">
                  <a16:creationId xmlns:a16="http://schemas.microsoft.com/office/drawing/2014/main" id="{A8C8AACA-5E03-8A00-D8CA-6DBC24B9CB41}"/>
                </a:ext>
              </a:extLst>
            </p:cNvPr>
            <p:cNvSpPr/>
            <p:nvPr userDrawn="1"/>
          </p:nvSpPr>
          <p:spPr>
            <a:xfrm>
              <a:off x="2537996" y="7490913"/>
              <a:ext cx="1080000" cy="1080000"/>
            </a:xfrm>
            <a:prstGeom prst="rect">
              <a:avLst/>
            </a:prstGeom>
            <a:solidFill>
              <a:srgbClr val="5A2E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 name="Freeform 32">
              <a:extLst>
                <a:ext uri="{FF2B5EF4-FFF2-40B4-BE49-F238E27FC236}">
                  <a16:creationId xmlns:a16="http://schemas.microsoft.com/office/drawing/2014/main" id="{F0D81209-DB4A-B7D2-079A-A6F1D330161A}"/>
                </a:ext>
                <a:ext uri="{C183D7F6-B498-43B3-948B-1728B52AA6E4}">
                  <adec:decorative xmlns:adec="http://schemas.microsoft.com/office/drawing/2017/decorative" val="1"/>
                </a:ext>
              </a:extLst>
            </p:cNvPr>
            <p:cNvSpPr/>
            <p:nvPr userDrawn="1"/>
          </p:nvSpPr>
          <p:spPr>
            <a:xfrm rot="16200000">
              <a:off x="5777999" y="641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5A2E6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spTree>
    <p:extLst>
      <p:ext uri="{BB962C8B-B14F-4D97-AF65-F5344CB8AC3E}">
        <p14:creationId xmlns:p14="http://schemas.microsoft.com/office/powerpoint/2010/main" val="2834155476"/>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Stor og medium tekst + grafikk">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65AE529F-EBA6-4569-9E5A-02398701829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685937" y="504825"/>
            <a:ext cx="670787" cy="763952"/>
          </a:xfrm>
          <a:prstGeom prst="rect">
            <a:avLst/>
          </a:prstGeom>
        </p:spPr>
      </p:pic>
      <p:sp>
        <p:nvSpPr>
          <p:cNvPr id="13" name="Tittel 4">
            <a:extLst>
              <a:ext uri="{FF2B5EF4-FFF2-40B4-BE49-F238E27FC236}">
                <a16:creationId xmlns:a16="http://schemas.microsoft.com/office/drawing/2014/main" id="{CA851B38-1E8C-D835-D312-84DF500E5C73}"/>
              </a:ext>
            </a:extLst>
          </p:cNvPr>
          <p:cNvSpPr>
            <a:spLocks noGrp="1"/>
          </p:cNvSpPr>
          <p:nvPr>
            <p:ph type="title" hasCustomPrompt="1"/>
          </p:nvPr>
        </p:nvSpPr>
        <p:spPr>
          <a:xfrm>
            <a:off x="0" y="1608539"/>
            <a:ext cx="6858000" cy="2677711"/>
          </a:xfrm>
        </p:spPr>
        <p:txBody>
          <a:bodyPr lIns="540000" tIns="540000" rIns="540000" bIns="270000" anchor="b" anchorCtr="0">
            <a:noAutofit/>
          </a:bodyPr>
          <a:lstStyle>
            <a:lvl1pPr>
              <a:lnSpc>
                <a:spcPts val="5001"/>
              </a:lnSpc>
              <a:defRPr sz="4200"/>
            </a:lvl1pPr>
          </a:lstStyle>
          <a:p>
            <a:r>
              <a:rPr lang="nb-NO" dirty="0"/>
              <a:t>Stor tekst 42 </a:t>
            </a:r>
            <a:r>
              <a:rPr lang="nb-NO" dirty="0" err="1"/>
              <a:t>pt</a:t>
            </a:r>
            <a:r>
              <a:rPr lang="nb-NO" dirty="0"/>
              <a:t> fet på lys farget bakgrunn</a:t>
            </a:r>
          </a:p>
        </p:txBody>
      </p:sp>
      <p:sp>
        <p:nvSpPr>
          <p:cNvPr id="14" name="Plassholder for tekst 3">
            <a:extLst>
              <a:ext uri="{FF2B5EF4-FFF2-40B4-BE49-F238E27FC236}">
                <a16:creationId xmlns:a16="http://schemas.microsoft.com/office/drawing/2014/main" id="{4F7AA00B-0899-7772-2C08-992B63BF0136}"/>
              </a:ext>
            </a:extLst>
          </p:cNvPr>
          <p:cNvSpPr>
            <a:spLocks noGrp="1"/>
          </p:cNvSpPr>
          <p:nvPr>
            <p:ph type="body" sz="quarter" idx="23" hasCustomPrompt="1"/>
          </p:nvPr>
        </p:nvSpPr>
        <p:spPr>
          <a:xfrm>
            <a:off x="0" y="4313980"/>
            <a:ext cx="5760000" cy="3186004"/>
          </a:xfrm>
        </p:spPr>
        <p:txBody>
          <a:bodyPr lIns="540000" tIns="270000" rIns="360000" bIns="270000" anchor="ctr" anchorCtr="0">
            <a:noAutofit/>
          </a:bodyPr>
          <a:lstStyle>
            <a:lvl1pPr marL="0" indent="0">
              <a:buNone/>
              <a:defRPr sz="3200">
                <a:latin typeface="Nunito" pitchFamily="2" charset="77"/>
              </a:defRPr>
            </a:lvl1pPr>
          </a:lstStyle>
          <a:p>
            <a:pPr marL="0" marR="0" lvl="0" indent="0" algn="l" defTabSz="914411" rtl="0" eaLnBrk="1" fontAlgn="auto" latinLnBrk="0" hangingPunct="1">
              <a:lnSpc>
                <a:spcPct val="100000"/>
              </a:lnSpc>
              <a:spcBef>
                <a:spcPts val="0"/>
              </a:spcBef>
              <a:spcAft>
                <a:spcPts val="600"/>
              </a:spcAft>
              <a:buClrTx/>
              <a:buSzTx/>
              <a:buFont typeface="Arial" panose="020B0604020202020204" pitchFamily="34" charset="0"/>
              <a:buNone/>
              <a:tabLst/>
              <a:defRPr/>
            </a:pPr>
            <a:r>
              <a:rPr lang="nb-NO" dirty="0"/>
              <a:t>Medium tekst i 32 </a:t>
            </a:r>
            <a:r>
              <a:rPr lang="nb-NO" dirty="0" err="1"/>
              <a:t>pt</a:t>
            </a:r>
            <a:r>
              <a:rPr lang="nb-NO" dirty="0"/>
              <a:t> normal</a:t>
            </a:r>
          </a:p>
        </p:txBody>
      </p:sp>
      <p:grpSp>
        <p:nvGrpSpPr>
          <p:cNvPr id="8" name="Group 7">
            <a:extLst>
              <a:ext uri="{FF2B5EF4-FFF2-40B4-BE49-F238E27FC236}">
                <a16:creationId xmlns:a16="http://schemas.microsoft.com/office/drawing/2014/main" id="{C031BDB8-3FC3-4A78-A817-827B49C2BEAF}"/>
              </a:ext>
            </a:extLst>
          </p:cNvPr>
          <p:cNvGrpSpPr>
            <a:grpSpLocks noChangeAspect="1"/>
          </p:cNvGrpSpPr>
          <p:nvPr userDrawn="1"/>
        </p:nvGrpSpPr>
        <p:grpSpPr>
          <a:xfrm rot="16200000" flipH="1">
            <a:off x="3671998" y="5384911"/>
            <a:ext cx="4248004" cy="2124000"/>
            <a:chOff x="2537996" y="6410913"/>
            <a:chExt cx="4320004" cy="2160000"/>
          </a:xfrm>
        </p:grpSpPr>
        <p:sp>
          <p:nvSpPr>
            <p:cNvPr id="9" name="Freeform 31">
              <a:extLst>
                <a:ext uri="{FF2B5EF4-FFF2-40B4-BE49-F238E27FC236}">
                  <a16:creationId xmlns:a16="http://schemas.microsoft.com/office/drawing/2014/main" id="{9A52B43B-26C4-B2E7-FB0A-A60811BCFE4E}"/>
                </a:ext>
                <a:ext uri="{C183D7F6-B498-43B3-948B-1728B52AA6E4}">
                  <adec:decorative xmlns:adec="http://schemas.microsoft.com/office/drawing/2017/decorative" val="1"/>
                </a:ext>
              </a:extLst>
            </p:cNvPr>
            <p:cNvSpPr/>
            <p:nvPr userDrawn="1"/>
          </p:nvSpPr>
          <p:spPr>
            <a:xfrm rot="10800000">
              <a:off x="4697999" y="749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5A2E6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10" name="Freeform 32">
              <a:extLst>
                <a:ext uri="{FF2B5EF4-FFF2-40B4-BE49-F238E27FC236}">
                  <a16:creationId xmlns:a16="http://schemas.microsoft.com/office/drawing/2014/main" id="{00625D11-2B7A-B5F6-1C90-639C551F87A9}"/>
                </a:ext>
                <a:ext uri="{C183D7F6-B498-43B3-948B-1728B52AA6E4}">
                  <adec:decorative xmlns:adec="http://schemas.microsoft.com/office/drawing/2017/decorative" val="1"/>
                </a:ext>
              </a:extLst>
            </p:cNvPr>
            <p:cNvSpPr/>
            <p:nvPr userDrawn="1"/>
          </p:nvSpPr>
          <p:spPr>
            <a:xfrm rot="16200000">
              <a:off x="3617997" y="749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9969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11" name="Oval 10">
              <a:extLst>
                <a:ext uri="{FF2B5EF4-FFF2-40B4-BE49-F238E27FC236}">
                  <a16:creationId xmlns:a16="http://schemas.microsoft.com/office/drawing/2014/main" id="{F5FFA4A8-04D4-38CB-4719-6CBB63EEFF69}"/>
                </a:ext>
              </a:extLst>
            </p:cNvPr>
            <p:cNvSpPr/>
            <p:nvPr userDrawn="1"/>
          </p:nvSpPr>
          <p:spPr>
            <a:xfrm>
              <a:off x="5778000" y="7490913"/>
              <a:ext cx="1080000" cy="1080000"/>
            </a:xfrm>
            <a:prstGeom prst="ellipse">
              <a:avLst/>
            </a:prstGeom>
            <a:solidFill>
              <a:srgbClr val="996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 name="Rectangle 14">
              <a:extLst>
                <a:ext uri="{FF2B5EF4-FFF2-40B4-BE49-F238E27FC236}">
                  <a16:creationId xmlns:a16="http://schemas.microsoft.com/office/drawing/2014/main" id="{9961607D-7039-51AC-B179-14F024B1169A}"/>
                </a:ext>
              </a:extLst>
            </p:cNvPr>
            <p:cNvSpPr/>
            <p:nvPr userDrawn="1"/>
          </p:nvSpPr>
          <p:spPr>
            <a:xfrm>
              <a:off x="2537996" y="7490913"/>
              <a:ext cx="1080000" cy="1080000"/>
            </a:xfrm>
            <a:prstGeom prst="rect">
              <a:avLst/>
            </a:prstGeom>
            <a:solidFill>
              <a:srgbClr val="5A2E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Freeform 32">
              <a:extLst>
                <a:ext uri="{FF2B5EF4-FFF2-40B4-BE49-F238E27FC236}">
                  <a16:creationId xmlns:a16="http://schemas.microsoft.com/office/drawing/2014/main" id="{513FFF3F-7D45-CECE-A486-9FC8D6D72529}"/>
                </a:ext>
                <a:ext uri="{C183D7F6-B498-43B3-948B-1728B52AA6E4}">
                  <adec:decorative xmlns:adec="http://schemas.microsoft.com/office/drawing/2017/decorative" val="1"/>
                </a:ext>
              </a:extLst>
            </p:cNvPr>
            <p:cNvSpPr/>
            <p:nvPr userDrawn="1"/>
          </p:nvSpPr>
          <p:spPr>
            <a:xfrm rot="16200000">
              <a:off x="5777999" y="6410913"/>
              <a:ext cx="1080000" cy="1080000"/>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5A2E6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spTree>
    <p:extLst>
      <p:ext uri="{BB962C8B-B14F-4D97-AF65-F5344CB8AC3E}">
        <p14:creationId xmlns:p14="http://schemas.microsoft.com/office/powerpoint/2010/main" val="2013506601"/>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Stor og medium teks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1945BD24-39A9-90FD-5737-44528FE54D7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685937" y="504825"/>
            <a:ext cx="670787" cy="763952"/>
          </a:xfrm>
          <a:prstGeom prst="rect">
            <a:avLst/>
          </a:prstGeom>
        </p:spPr>
      </p:pic>
      <p:sp>
        <p:nvSpPr>
          <p:cNvPr id="4" name="Tittel 4">
            <a:extLst>
              <a:ext uri="{FF2B5EF4-FFF2-40B4-BE49-F238E27FC236}">
                <a16:creationId xmlns:a16="http://schemas.microsoft.com/office/drawing/2014/main" id="{D940F2EC-68A3-E806-774F-18BD8C787DC5}"/>
              </a:ext>
            </a:extLst>
          </p:cNvPr>
          <p:cNvSpPr>
            <a:spLocks noGrp="1"/>
          </p:cNvSpPr>
          <p:nvPr>
            <p:ph type="title" hasCustomPrompt="1"/>
          </p:nvPr>
        </p:nvSpPr>
        <p:spPr>
          <a:xfrm>
            <a:off x="0" y="1608539"/>
            <a:ext cx="6858000" cy="2676917"/>
          </a:xfrm>
        </p:spPr>
        <p:txBody>
          <a:bodyPr lIns="540000" tIns="540000" rIns="540000" bIns="270000" anchor="b" anchorCtr="0">
            <a:noAutofit/>
          </a:bodyPr>
          <a:lstStyle>
            <a:lvl1pPr>
              <a:lnSpc>
                <a:spcPts val="5001"/>
              </a:lnSpc>
              <a:defRPr sz="4200"/>
            </a:lvl1pPr>
          </a:lstStyle>
          <a:p>
            <a:r>
              <a:rPr lang="nb-NO" dirty="0"/>
              <a:t>Stor tekst 42 </a:t>
            </a:r>
            <a:r>
              <a:rPr lang="nb-NO" dirty="0" err="1"/>
              <a:t>pt</a:t>
            </a:r>
            <a:r>
              <a:rPr lang="nb-NO" dirty="0"/>
              <a:t> fet på lys farget bakgrunn</a:t>
            </a:r>
          </a:p>
        </p:txBody>
      </p:sp>
      <p:sp>
        <p:nvSpPr>
          <p:cNvPr id="11" name="Plassholder for tekst 3">
            <a:extLst>
              <a:ext uri="{FF2B5EF4-FFF2-40B4-BE49-F238E27FC236}">
                <a16:creationId xmlns:a16="http://schemas.microsoft.com/office/drawing/2014/main" id="{F47D2C99-A6D8-E9DE-0695-3974A872087E}"/>
              </a:ext>
            </a:extLst>
          </p:cNvPr>
          <p:cNvSpPr>
            <a:spLocks noGrp="1"/>
          </p:cNvSpPr>
          <p:nvPr>
            <p:ph type="body" sz="quarter" idx="23" hasCustomPrompt="1"/>
          </p:nvPr>
        </p:nvSpPr>
        <p:spPr>
          <a:xfrm>
            <a:off x="0" y="4294383"/>
            <a:ext cx="6858000" cy="1341130"/>
          </a:xfrm>
        </p:spPr>
        <p:txBody>
          <a:bodyPr lIns="540000" tIns="270000" rIns="540000" bIns="540000" anchor="t" anchorCtr="0">
            <a:spAutoFit/>
          </a:bodyPr>
          <a:lstStyle>
            <a:lvl1pPr marL="0" indent="0">
              <a:buNone/>
              <a:defRPr sz="3200">
                <a:latin typeface="Nunito" pitchFamily="2" charset="77"/>
              </a:defRPr>
            </a:lvl1pPr>
          </a:lstStyle>
          <a:p>
            <a:pPr marL="0" marR="0" lvl="0" indent="0" algn="l" defTabSz="914411" rtl="0" eaLnBrk="1" fontAlgn="auto" latinLnBrk="0" hangingPunct="1">
              <a:lnSpc>
                <a:spcPct val="100000"/>
              </a:lnSpc>
              <a:spcBef>
                <a:spcPts val="0"/>
              </a:spcBef>
              <a:spcAft>
                <a:spcPts val="600"/>
              </a:spcAft>
              <a:buClrTx/>
              <a:buSzTx/>
              <a:buFont typeface="Arial" panose="020B0604020202020204" pitchFamily="34" charset="0"/>
              <a:buNone/>
              <a:tabLst/>
              <a:defRPr/>
            </a:pPr>
            <a:r>
              <a:rPr lang="nb-NO" dirty="0"/>
              <a:t>Medium tekst i 32 </a:t>
            </a:r>
            <a:r>
              <a:rPr lang="nb-NO" dirty="0" err="1"/>
              <a:t>pt</a:t>
            </a:r>
            <a:endParaRPr lang="nb-NO" dirty="0"/>
          </a:p>
        </p:txBody>
      </p:sp>
    </p:spTree>
    <p:extLst>
      <p:ext uri="{BB962C8B-B14F-4D97-AF65-F5344CB8AC3E}">
        <p14:creationId xmlns:p14="http://schemas.microsoft.com/office/powerpoint/2010/main" val="3997868021"/>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Stor tekst">
    <p:spTree>
      <p:nvGrpSpPr>
        <p:cNvPr id="1" name=""/>
        <p:cNvGrpSpPr/>
        <p:nvPr/>
      </p:nvGrpSpPr>
      <p:grpSpPr>
        <a:xfrm>
          <a:off x="0" y="0"/>
          <a:ext cx="0" cy="0"/>
          <a:chOff x="0" y="0"/>
          <a:chExt cx="0" cy="0"/>
        </a:xfrm>
      </p:grpSpPr>
      <p:sp>
        <p:nvSpPr>
          <p:cNvPr id="2" name="Tittel 4">
            <a:extLst>
              <a:ext uri="{FF2B5EF4-FFF2-40B4-BE49-F238E27FC236}">
                <a16:creationId xmlns:a16="http://schemas.microsoft.com/office/drawing/2014/main" id="{8DFEE44A-B5C7-BD7B-5213-895873880F2F}"/>
              </a:ext>
            </a:extLst>
          </p:cNvPr>
          <p:cNvSpPr>
            <a:spLocks noGrp="1"/>
          </p:cNvSpPr>
          <p:nvPr>
            <p:ph type="title" hasCustomPrompt="1"/>
          </p:nvPr>
        </p:nvSpPr>
        <p:spPr>
          <a:xfrm>
            <a:off x="0" y="3099134"/>
            <a:ext cx="6858000" cy="2374232"/>
          </a:xfrm>
        </p:spPr>
        <p:txBody>
          <a:bodyPr lIns="540000" tIns="540000" rIns="540000" bIns="540000" anchor="ctr" anchorCtr="0">
            <a:spAutoFit/>
          </a:bodyPr>
          <a:lstStyle>
            <a:lvl1pPr>
              <a:lnSpc>
                <a:spcPts val="5001"/>
              </a:lnSpc>
              <a:defRPr sz="4200"/>
            </a:lvl1pPr>
          </a:lstStyle>
          <a:p>
            <a:r>
              <a:rPr lang="nb-NO" dirty="0"/>
              <a:t>Stor tekst 42 </a:t>
            </a:r>
            <a:r>
              <a:rPr lang="nb-NO" dirty="0" err="1"/>
              <a:t>pt</a:t>
            </a:r>
            <a:r>
              <a:rPr lang="nb-NO" dirty="0"/>
              <a:t> fet på lys farget bakgrunn</a:t>
            </a:r>
          </a:p>
        </p:txBody>
      </p:sp>
    </p:spTree>
    <p:extLst>
      <p:ext uri="{BB962C8B-B14F-4D97-AF65-F5344CB8AC3E}">
        <p14:creationId xmlns:p14="http://schemas.microsoft.com/office/powerpoint/2010/main" val="2116483696"/>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Medium tekst">
    <p:spTree>
      <p:nvGrpSpPr>
        <p:cNvPr id="1" name=""/>
        <p:cNvGrpSpPr/>
        <p:nvPr/>
      </p:nvGrpSpPr>
      <p:grpSpPr>
        <a:xfrm>
          <a:off x="0" y="0"/>
          <a:ext cx="0" cy="0"/>
          <a:chOff x="0" y="0"/>
          <a:chExt cx="0" cy="0"/>
        </a:xfrm>
      </p:grpSpPr>
      <p:sp>
        <p:nvSpPr>
          <p:cNvPr id="2" name="Tittel 4">
            <a:extLst>
              <a:ext uri="{FF2B5EF4-FFF2-40B4-BE49-F238E27FC236}">
                <a16:creationId xmlns:a16="http://schemas.microsoft.com/office/drawing/2014/main" id="{26796593-2581-1E4A-307F-72041CE82A4E}"/>
              </a:ext>
            </a:extLst>
          </p:cNvPr>
          <p:cNvSpPr>
            <a:spLocks noGrp="1"/>
          </p:cNvSpPr>
          <p:nvPr>
            <p:ph type="title" hasCustomPrompt="1"/>
          </p:nvPr>
        </p:nvSpPr>
        <p:spPr>
          <a:xfrm>
            <a:off x="0" y="2124472"/>
            <a:ext cx="6858000" cy="4259363"/>
          </a:xfrm>
        </p:spPr>
        <p:txBody>
          <a:bodyPr lIns="540000" tIns="540000" rIns="540000" bIns="540000" anchor="ctr" anchorCtr="0">
            <a:spAutoFit/>
          </a:bodyPr>
          <a:lstStyle>
            <a:lvl1pPr>
              <a:lnSpc>
                <a:spcPts val="5001"/>
              </a:lnSpc>
              <a:defRPr sz="3200" b="0"/>
            </a:lvl1pPr>
          </a:lstStyle>
          <a:p>
            <a:r>
              <a:rPr lang="nb-NO" sz="3200" b="0" dirty="0"/>
              <a:t>Medium tekst 32 </a:t>
            </a:r>
            <a:r>
              <a:rPr lang="nb-NO" sz="3200" b="0" dirty="0" err="1"/>
              <a:t>pt</a:t>
            </a:r>
            <a:r>
              <a:rPr lang="nb-NO" sz="3200" b="0" dirty="0"/>
              <a:t> normal på lys farget bakgrunn. Unngå teksttunge sider. Bruk maks sju tekstlinjer. Forsøk heller å dele innholdet ditt over flere sider.</a:t>
            </a:r>
          </a:p>
        </p:txBody>
      </p:sp>
    </p:spTree>
    <p:extLst>
      <p:ext uri="{BB962C8B-B14F-4D97-AF65-F5344CB8AC3E}">
        <p14:creationId xmlns:p14="http://schemas.microsoft.com/office/powerpoint/2010/main" val="1128166589"/>
      </p:ext>
    </p:extLst>
  </p:cSld>
  <p:clrMapOvr>
    <a:masterClrMapping/>
  </p:clrMapOvr>
  <p:extLst>
    <p:ext uri="{DCECCB84-F9BA-43D5-87BE-67443E8EF086}">
      <p15:sldGuideLst xmlns:p15="http://schemas.microsoft.com/office/powerpoint/2012/main">
        <p15:guide id="1" orient="horz" pos="2700" userDrawn="1">
          <p15:clr>
            <a:srgbClr val="FBAE40"/>
          </p15:clr>
        </p15:guide>
        <p15:guide id="2" pos="2160" userDrawn="1">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ekst + bilde halv">
    <p:spTree>
      <p:nvGrpSpPr>
        <p:cNvPr id="1" name=""/>
        <p:cNvGrpSpPr/>
        <p:nvPr/>
      </p:nvGrpSpPr>
      <p:grpSpPr>
        <a:xfrm>
          <a:off x="0" y="0"/>
          <a:ext cx="0" cy="0"/>
          <a:chOff x="0" y="0"/>
          <a:chExt cx="0" cy="0"/>
        </a:xfrm>
      </p:grpSpPr>
      <p:sp>
        <p:nvSpPr>
          <p:cNvPr id="9" name="Tittel 4">
            <a:extLst>
              <a:ext uri="{FF2B5EF4-FFF2-40B4-BE49-F238E27FC236}">
                <a16:creationId xmlns:a16="http://schemas.microsoft.com/office/drawing/2014/main" id="{D0549CB6-79B6-EC8E-EC27-223CBE431E03}"/>
              </a:ext>
            </a:extLst>
          </p:cNvPr>
          <p:cNvSpPr>
            <a:spLocks noGrp="1"/>
          </p:cNvSpPr>
          <p:nvPr>
            <p:ph type="title" hasCustomPrompt="1"/>
          </p:nvPr>
        </p:nvSpPr>
        <p:spPr>
          <a:xfrm>
            <a:off x="0" y="4314361"/>
            <a:ext cx="6858000" cy="3782312"/>
          </a:xfrm>
        </p:spPr>
        <p:txBody>
          <a:bodyPr lIns="540000" tIns="540000" rIns="540000" bIns="270000" anchor="ctr" anchorCtr="0">
            <a:noAutofit/>
          </a:bodyPr>
          <a:lstStyle>
            <a:lvl1pPr>
              <a:lnSpc>
                <a:spcPct val="100000"/>
              </a:lnSpc>
              <a:spcAft>
                <a:spcPts val="200"/>
              </a:spcAft>
              <a:defRPr sz="3200"/>
            </a:lvl1pPr>
          </a:lstStyle>
          <a:p>
            <a:r>
              <a:rPr lang="nb-NO" dirty="0"/>
              <a:t>Medium tekst 32 </a:t>
            </a:r>
            <a:r>
              <a:rPr lang="nb-NO" dirty="0" err="1"/>
              <a:t>pt</a:t>
            </a:r>
            <a:r>
              <a:rPr lang="nb-NO" dirty="0"/>
              <a:t> fet på lys farget bakgrunn</a:t>
            </a:r>
          </a:p>
        </p:txBody>
      </p:sp>
      <p:sp>
        <p:nvSpPr>
          <p:cNvPr id="8" name="Plassholder for bilde 11">
            <a:extLst>
              <a:ext uri="{FF2B5EF4-FFF2-40B4-BE49-F238E27FC236}">
                <a16:creationId xmlns:a16="http://schemas.microsoft.com/office/drawing/2014/main" id="{86D10D41-8134-8ADF-305D-DD2D6D1897E7}"/>
              </a:ext>
            </a:extLst>
          </p:cNvPr>
          <p:cNvSpPr>
            <a:spLocks noGrp="1"/>
          </p:cNvSpPr>
          <p:nvPr>
            <p:ph type="pic" sz="quarter" idx="16"/>
          </p:nvPr>
        </p:nvSpPr>
        <p:spPr>
          <a:xfrm>
            <a:off x="-2517" y="0"/>
            <a:ext cx="6858000" cy="4285457"/>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4" name="Text Placeholder 4">
            <a:extLst>
              <a:ext uri="{FF2B5EF4-FFF2-40B4-BE49-F238E27FC236}">
                <a16:creationId xmlns:a16="http://schemas.microsoft.com/office/drawing/2014/main" id="{F855FA57-E5F2-4834-D581-42A224CFEE39}"/>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2" name="TextBox 1">
            <a:extLst>
              <a:ext uri="{FF2B5EF4-FFF2-40B4-BE49-F238E27FC236}">
                <a16:creationId xmlns:a16="http://schemas.microsoft.com/office/drawing/2014/main" id="{2D955FAF-6242-0F69-9565-FD78EA29D146}"/>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3" name="TextBox 2">
            <a:extLst>
              <a:ext uri="{FF2B5EF4-FFF2-40B4-BE49-F238E27FC236}">
                <a16:creationId xmlns:a16="http://schemas.microsoft.com/office/drawing/2014/main" id="{10E6C176-D913-3512-E2F3-4BD679D495E8}"/>
              </a:ext>
            </a:extLst>
          </p:cNvPr>
          <p:cNvSpPr txBox="1"/>
          <p:nvPr userDrawn="1"/>
        </p:nvSpPr>
        <p:spPr>
          <a:xfrm>
            <a:off x="7403592" y="1935448"/>
            <a:ext cx="1892808" cy="1892808"/>
          </a:xfrm>
          <a:prstGeom prst="rect">
            <a:avLst/>
          </a:prstGeom>
          <a:solidFill>
            <a:srgbClr val="005260">
              <a:alpha val="20000"/>
            </a:srgbClr>
          </a:solidFill>
        </p:spPr>
        <p:txBody>
          <a:bodyPr wrap="square" rtlCol="0">
            <a:spAutoFit/>
          </a:bodyPr>
          <a:lstStyle/>
          <a:p>
            <a:endParaRPr lang="nb-NO" dirty="0"/>
          </a:p>
        </p:txBody>
      </p:sp>
      <p:grpSp>
        <p:nvGrpSpPr>
          <p:cNvPr id="5" name="Group 4">
            <a:extLst>
              <a:ext uri="{FF2B5EF4-FFF2-40B4-BE49-F238E27FC236}">
                <a16:creationId xmlns:a16="http://schemas.microsoft.com/office/drawing/2014/main" id="{1B2DE706-07C8-0455-EFD2-EB964F63C251}"/>
              </a:ext>
            </a:extLst>
          </p:cNvPr>
          <p:cNvGrpSpPr/>
          <p:nvPr userDrawn="1"/>
        </p:nvGrpSpPr>
        <p:grpSpPr>
          <a:xfrm>
            <a:off x="7086600" y="8925"/>
            <a:ext cx="4535424" cy="8561987"/>
            <a:chOff x="7086600" y="8925"/>
            <a:chExt cx="4535424" cy="8561987"/>
          </a:xfrm>
        </p:grpSpPr>
        <p:sp>
          <p:nvSpPr>
            <p:cNvPr id="6" name="TextBox 5">
              <a:extLst>
                <a:ext uri="{FF2B5EF4-FFF2-40B4-BE49-F238E27FC236}">
                  <a16:creationId xmlns:a16="http://schemas.microsoft.com/office/drawing/2014/main" id="{DADDED2D-65A0-DD51-20F6-8CE439515F32}"/>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7" name="TextBox 6">
              <a:extLst>
                <a:ext uri="{FF2B5EF4-FFF2-40B4-BE49-F238E27FC236}">
                  <a16:creationId xmlns:a16="http://schemas.microsoft.com/office/drawing/2014/main" id="{4C0DE728-E93D-6CA0-5A7C-5E28BE6C1049}"/>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0" name="TextBox 9">
              <a:extLst>
                <a:ext uri="{FF2B5EF4-FFF2-40B4-BE49-F238E27FC236}">
                  <a16:creationId xmlns:a16="http://schemas.microsoft.com/office/drawing/2014/main" id="{DD71357B-BCF6-08FF-E0DA-A0B39FEF2689}"/>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1" name="Picture Placeholder 11">
            <a:extLst>
              <a:ext uri="{FF2B5EF4-FFF2-40B4-BE49-F238E27FC236}">
                <a16:creationId xmlns:a16="http://schemas.microsoft.com/office/drawing/2014/main" id="{7453F420-3FF4-B2E4-1CEA-611513FAC215}"/>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2" name="Picture Placeholder 11">
            <a:extLst>
              <a:ext uri="{FF2B5EF4-FFF2-40B4-BE49-F238E27FC236}">
                <a16:creationId xmlns:a16="http://schemas.microsoft.com/office/drawing/2014/main" id="{50387FE5-C492-53BF-FCD5-E8E000D4EE69}"/>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739896919"/>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ekst + bilde 2/3">
    <p:spTree>
      <p:nvGrpSpPr>
        <p:cNvPr id="1" name=""/>
        <p:cNvGrpSpPr/>
        <p:nvPr/>
      </p:nvGrpSpPr>
      <p:grpSpPr>
        <a:xfrm>
          <a:off x="0" y="0"/>
          <a:ext cx="0" cy="0"/>
          <a:chOff x="0" y="0"/>
          <a:chExt cx="0" cy="0"/>
        </a:xfrm>
      </p:grpSpPr>
      <p:sp>
        <p:nvSpPr>
          <p:cNvPr id="9" name="Tittel 4">
            <a:extLst>
              <a:ext uri="{FF2B5EF4-FFF2-40B4-BE49-F238E27FC236}">
                <a16:creationId xmlns:a16="http://schemas.microsoft.com/office/drawing/2014/main" id="{D0549CB6-79B6-EC8E-EC27-223CBE431E03}"/>
              </a:ext>
            </a:extLst>
          </p:cNvPr>
          <p:cNvSpPr>
            <a:spLocks noGrp="1"/>
          </p:cNvSpPr>
          <p:nvPr>
            <p:ph type="title" hasCustomPrompt="1"/>
          </p:nvPr>
        </p:nvSpPr>
        <p:spPr>
          <a:xfrm>
            <a:off x="0" y="5713200"/>
            <a:ext cx="6858000" cy="2383473"/>
          </a:xfrm>
        </p:spPr>
        <p:txBody>
          <a:bodyPr lIns="540000" tIns="540000" rIns="540000" bIns="270000" anchor="ctr" anchorCtr="0">
            <a:noAutofit/>
          </a:bodyPr>
          <a:lstStyle>
            <a:lvl1pPr>
              <a:lnSpc>
                <a:spcPct val="100000"/>
              </a:lnSpc>
              <a:spcAft>
                <a:spcPts val="200"/>
              </a:spcAft>
              <a:defRPr sz="3200"/>
            </a:lvl1pPr>
          </a:lstStyle>
          <a:p>
            <a:r>
              <a:rPr lang="nb-NO" dirty="0"/>
              <a:t>Medium tekst 32 </a:t>
            </a:r>
            <a:r>
              <a:rPr lang="nb-NO" dirty="0" err="1"/>
              <a:t>pt</a:t>
            </a:r>
            <a:r>
              <a:rPr lang="nb-NO" dirty="0"/>
              <a:t> fet på lys farget bakgrunn</a:t>
            </a:r>
          </a:p>
        </p:txBody>
      </p:sp>
      <p:sp>
        <p:nvSpPr>
          <p:cNvPr id="8" name="Plassholder for bilde 11">
            <a:extLst>
              <a:ext uri="{FF2B5EF4-FFF2-40B4-BE49-F238E27FC236}">
                <a16:creationId xmlns:a16="http://schemas.microsoft.com/office/drawing/2014/main" id="{86D10D41-8134-8ADF-305D-DD2D6D1897E7}"/>
              </a:ext>
            </a:extLst>
          </p:cNvPr>
          <p:cNvSpPr>
            <a:spLocks noGrp="1"/>
          </p:cNvSpPr>
          <p:nvPr>
            <p:ph type="pic" sz="quarter" idx="16"/>
          </p:nvPr>
        </p:nvSpPr>
        <p:spPr>
          <a:xfrm>
            <a:off x="-2517" y="0"/>
            <a:ext cx="6858000" cy="5713200"/>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5" name="Text Placeholder 4">
            <a:extLst>
              <a:ext uri="{FF2B5EF4-FFF2-40B4-BE49-F238E27FC236}">
                <a16:creationId xmlns:a16="http://schemas.microsoft.com/office/drawing/2014/main" id="{11EA2637-2ED4-5516-8B55-1427533DCB2F}"/>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2" name="TextBox 1">
            <a:extLst>
              <a:ext uri="{FF2B5EF4-FFF2-40B4-BE49-F238E27FC236}">
                <a16:creationId xmlns:a16="http://schemas.microsoft.com/office/drawing/2014/main" id="{05153EFD-88C0-E1FA-2DD7-798C5E952AA9}"/>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3" name="TextBox 2">
            <a:extLst>
              <a:ext uri="{FF2B5EF4-FFF2-40B4-BE49-F238E27FC236}">
                <a16:creationId xmlns:a16="http://schemas.microsoft.com/office/drawing/2014/main" id="{712341E7-8157-B21F-1842-53B94DB96DFD}"/>
              </a:ext>
            </a:extLst>
          </p:cNvPr>
          <p:cNvSpPr txBox="1"/>
          <p:nvPr userDrawn="1"/>
        </p:nvSpPr>
        <p:spPr>
          <a:xfrm>
            <a:off x="7403592" y="1935448"/>
            <a:ext cx="1892808" cy="1892808"/>
          </a:xfrm>
          <a:prstGeom prst="rect">
            <a:avLst/>
          </a:prstGeom>
          <a:solidFill>
            <a:srgbClr val="005260">
              <a:alpha val="20000"/>
            </a:srgbClr>
          </a:solidFill>
        </p:spPr>
        <p:txBody>
          <a:bodyPr wrap="square" rtlCol="0">
            <a:spAutoFit/>
          </a:bodyPr>
          <a:lstStyle/>
          <a:p>
            <a:endParaRPr lang="nb-NO" dirty="0"/>
          </a:p>
        </p:txBody>
      </p:sp>
      <p:grpSp>
        <p:nvGrpSpPr>
          <p:cNvPr id="4" name="Group 3">
            <a:extLst>
              <a:ext uri="{FF2B5EF4-FFF2-40B4-BE49-F238E27FC236}">
                <a16:creationId xmlns:a16="http://schemas.microsoft.com/office/drawing/2014/main" id="{4C2EAE3E-4853-E065-9130-1D848351A2A6}"/>
              </a:ext>
            </a:extLst>
          </p:cNvPr>
          <p:cNvGrpSpPr/>
          <p:nvPr userDrawn="1"/>
        </p:nvGrpSpPr>
        <p:grpSpPr>
          <a:xfrm>
            <a:off x="7086600" y="8925"/>
            <a:ext cx="4535424" cy="8561987"/>
            <a:chOff x="7086600" y="8925"/>
            <a:chExt cx="4535424" cy="8561987"/>
          </a:xfrm>
        </p:grpSpPr>
        <p:sp>
          <p:nvSpPr>
            <p:cNvPr id="6" name="TextBox 5">
              <a:extLst>
                <a:ext uri="{FF2B5EF4-FFF2-40B4-BE49-F238E27FC236}">
                  <a16:creationId xmlns:a16="http://schemas.microsoft.com/office/drawing/2014/main" id="{4F76F7BF-D6DB-A82A-AA62-3F6A797277C3}"/>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7" name="TextBox 6">
              <a:extLst>
                <a:ext uri="{FF2B5EF4-FFF2-40B4-BE49-F238E27FC236}">
                  <a16:creationId xmlns:a16="http://schemas.microsoft.com/office/drawing/2014/main" id="{61AAB6E2-C6C6-0B89-033F-223F81A190F2}"/>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0" name="TextBox 9">
              <a:extLst>
                <a:ext uri="{FF2B5EF4-FFF2-40B4-BE49-F238E27FC236}">
                  <a16:creationId xmlns:a16="http://schemas.microsoft.com/office/drawing/2014/main" id="{3B4E8648-4C29-08BC-05FA-1D5920F16492}"/>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1" name="Picture Placeholder 11">
            <a:extLst>
              <a:ext uri="{FF2B5EF4-FFF2-40B4-BE49-F238E27FC236}">
                <a16:creationId xmlns:a16="http://schemas.microsoft.com/office/drawing/2014/main" id="{B5F2EC6F-8AA4-8116-1607-709A5707EE2A}"/>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2" name="Picture Placeholder 11">
            <a:extLst>
              <a:ext uri="{FF2B5EF4-FFF2-40B4-BE49-F238E27FC236}">
                <a16:creationId xmlns:a16="http://schemas.microsoft.com/office/drawing/2014/main" id="{87756089-DB89-7F59-F32C-5AF21FDF7ECA}"/>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3135666135"/>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ekst + bilde i kvart sirkel">
    <p:spTree>
      <p:nvGrpSpPr>
        <p:cNvPr id="1" name=""/>
        <p:cNvGrpSpPr/>
        <p:nvPr/>
      </p:nvGrpSpPr>
      <p:grpSpPr>
        <a:xfrm>
          <a:off x="0" y="0"/>
          <a:ext cx="0" cy="0"/>
          <a:chOff x="0" y="0"/>
          <a:chExt cx="0" cy="0"/>
        </a:xfrm>
      </p:grpSpPr>
      <p:sp>
        <p:nvSpPr>
          <p:cNvPr id="9" name="Tittel 4">
            <a:extLst>
              <a:ext uri="{FF2B5EF4-FFF2-40B4-BE49-F238E27FC236}">
                <a16:creationId xmlns:a16="http://schemas.microsoft.com/office/drawing/2014/main" id="{0F5B8B20-74DC-6A1F-D10C-D3DB7D681732}"/>
              </a:ext>
            </a:extLst>
          </p:cNvPr>
          <p:cNvSpPr>
            <a:spLocks noGrp="1"/>
          </p:cNvSpPr>
          <p:nvPr>
            <p:ph type="title" hasCustomPrompt="1"/>
          </p:nvPr>
        </p:nvSpPr>
        <p:spPr>
          <a:xfrm>
            <a:off x="0" y="6308927"/>
            <a:ext cx="6858000" cy="1793672"/>
          </a:xfrm>
        </p:spPr>
        <p:txBody>
          <a:bodyPr lIns="540000" tIns="270000" rIns="540000" bIns="270000" anchor="ctr" anchorCtr="0">
            <a:noAutofit/>
          </a:bodyPr>
          <a:lstStyle>
            <a:lvl1pPr>
              <a:lnSpc>
                <a:spcPct val="100000"/>
              </a:lnSpc>
              <a:spcAft>
                <a:spcPts val="400"/>
              </a:spcAft>
              <a:defRPr sz="3200"/>
            </a:lvl1pPr>
          </a:lstStyle>
          <a:p>
            <a:r>
              <a:rPr lang="nb-NO" dirty="0"/>
              <a:t>Medium tekst 32 </a:t>
            </a:r>
            <a:r>
              <a:rPr lang="nb-NO" dirty="0" err="1"/>
              <a:t>pt</a:t>
            </a:r>
            <a:r>
              <a:rPr lang="nb-NO" dirty="0"/>
              <a:t> fet på lys bakgrunn</a:t>
            </a:r>
          </a:p>
        </p:txBody>
      </p:sp>
      <p:sp>
        <p:nvSpPr>
          <p:cNvPr id="5" name="Text Placeholder 4">
            <a:extLst>
              <a:ext uri="{FF2B5EF4-FFF2-40B4-BE49-F238E27FC236}">
                <a16:creationId xmlns:a16="http://schemas.microsoft.com/office/drawing/2014/main" id="{C5B59C35-73D7-1B96-2792-B4E75BC072EE}"/>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2" name="TextBox 1">
            <a:extLst>
              <a:ext uri="{FF2B5EF4-FFF2-40B4-BE49-F238E27FC236}">
                <a16:creationId xmlns:a16="http://schemas.microsoft.com/office/drawing/2014/main" id="{548C015B-E044-7B2A-FF58-6427BED424B2}"/>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4" name="TextBox 3">
            <a:extLst>
              <a:ext uri="{FF2B5EF4-FFF2-40B4-BE49-F238E27FC236}">
                <a16:creationId xmlns:a16="http://schemas.microsoft.com/office/drawing/2014/main" id="{DA2C55AE-48ED-E886-D050-7ACA85918445}"/>
              </a:ext>
            </a:extLst>
          </p:cNvPr>
          <p:cNvSpPr txBox="1"/>
          <p:nvPr userDrawn="1"/>
        </p:nvSpPr>
        <p:spPr>
          <a:xfrm>
            <a:off x="7403592" y="1935448"/>
            <a:ext cx="1892808" cy="1892808"/>
          </a:xfrm>
          <a:prstGeom prst="rect">
            <a:avLst/>
          </a:prstGeom>
          <a:solidFill>
            <a:srgbClr val="005260">
              <a:alpha val="20000"/>
            </a:srgbClr>
          </a:solidFill>
        </p:spPr>
        <p:txBody>
          <a:bodyPr wrap="square" rtlCol="0">
            <a:spAutoFit/>
          </a:bodyPr>
          <a:lstStyle/>
          <a:p>
            <a:endParaRPr lang="nb-NO" dirty="0"/>
          </a:p>
        </p:txBody>
      </p:sp>
      <p:grpSp>
        <p:nvGrpSpPr>
          <p:cNvPr id="6" name="Group 5">
            <a:extLst>
              <a:ext uri="{FF2B5EF4-FFF2-40B4-BE49-F238E27FC236}">
                <a16:creationId xmlns:a16="http://schemas.microsoft.com/office/drawing/2014/main" id="{50C9EC92-9479-0A14-A2B1-B484A4D9A5A4}"/>
              </a:ext>
            </a:extLst>
          </p:cNvPr>
          <p:cNvGrpSpPr/>
          <p:nvPr userDrawn="1"/>
        </p:nvGrpSpPr>
        <p:grpSpPr>
          <a:xfrm>
            <a:off x="7086600" y="8925"/>
            <a:ext cx="4535424" cy="8561987"/>
            <a:chOff x="7086600" y="8925"/>
            <a:chExt cx="4535424" cy="8561987"/>
          </a:xfrm>
        </p:grpSpPr>
        <p:sp>
          <p:nvSpPr>
            <p:cNvPr id="7" name="TextBox 6">
              <a:extLst>
                <a:ext uri="{FF2B5EF4-FFF2-40B4-BE49-F238E27FC236}">
                  <a16:creationId xmlns:a16="http://schemas.microsoft.com/office/drawing/2014/main" id="{897F8C4D-FC9E-8D1B-7855-D89DEF25DD4F}"/>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8" name="TextBox 7">
              <a:extLst>
                <a:ext uri="{FF2B5EF4-FFF2-40B4-BE49-F238E27FC236}">
                  <a16:creationId xmlns:a16="http://schemas.microsoft.com/office/drawing/2014/main" id="{8D2113DA-A987-B756-70E9-D7B8EE098BD7}"/>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0" name="TextBox 9">
              <a:extLst>
                <a:ext uri="{FF2B5EF4-FFF2-40B4-BE49-F238E27FC236}">
                  <a16:creationId xmlns:a16="http://schemas.microsoft.com/office/drawing/2014/main" id="{19788429-0A52-50D3-207D-AD65910FFFED}"/>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1" name="Picture Placeholder 11">
            <a:extLst>
              <a:ext uri="{FF2B5EF4-FFF2-40B4-BE49-F238E27FC236}">
                <a16:creationId xmlns:a16="http://schemas.microsoft.com/office/drawing/2014/main" id="{ADE23BD8-A860-4AB1-D05B-69FFC449D20D}"/>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2" name="Picture Placeholder 11">
            <a:extLst>
              <a:ext uri="{FF2B5EF4-FFF2-40B4-BE49-F238E27FC236}">
                <a16:creationId xmlns:a16="http://schemas.microsoft.com/office/drawing/2014/main" id="{768621A5-E6B4-4CAC-AE92-43590588255D}"/>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
        <p:nvSpPr>
          <p:cNvPr id="13" name="Picture Placeholder 1">
            <a:extLst>
              <a:ext uri="{FF2B5EF4-FFF2-40B4-BE49-F238E27FC236}">
                <a16:creationId xmlns:a16="http://schemas.microsoft.com/office/drawing/2014/main" id="{4B8ACFED-4B18-89B8-7C39-F6AB27579CB6}"/>
              </a:ext>
            </a:extLst>
          </p:cNvPr>
          <p:cNvSpPr>
            <a:spLocks noGrp="1" noChangeAspect="1"/>
          </p:cNvSpPr>
          <p:nvPr>
            <p:ph type="pic" sz="quarter" idx="36"/>
          </p:nvPr>
        </p:nvSpPr>
        <p:spPr>
          <a:xfrm>
            <a:off x="512763" y="0"/>
            <a:ext cx="6346800" cy="6346800"/>
          </a:xfrm>
          <a:custGeom>
            <a:avLst/>
            <a:gdLst>
              <a:gd name="connsiteX0" fmla="*/ 0 w 2477851"/>
              <a:gd name="connsiteY0" fmla="*/ 0 h 2474582"/>
              <a:gd name="connsiteX1" fmla="*/ 2477851 w 2477851"/>
              <a:gd name="connsiteY1" fmla="*/ 0 h 2474582"/>
              <a:gd name="connsiteX2" fmla="*/ 2477851 w 2477851"/>
              <a:gd name="connsiteY2" fmla="*/ 2474582 h 2474582"/>
              <a:gd name="connsiteX3" fmla="*/ 2474430 w 2477851"/>
              <a:gd name="connsiteY3" fmla="*/ 2474582 h 2474582"/>
              <a:gd name="connsiteX4" fmla="*/ 2240122 w 2477851"/>
              <a:gd name="connsiteY4" fmla="*/ 2463488 h 2474582"/>
              <a:gd name="connsiteX5" fmla="*/ 12628 w 2477851"/>
              <a:gd name="connsiteY5" fmla="*/ 250090 h 247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7851" h="2474582">
                <a:moveTo>
                  <a:pt x="0" y="0"/>
                </a:moveTo>
                <a:lnTo>
                  <a:pt x="2477851" y="0"/>
                </a:lnTo>
                <a:lnTo>
                  <a:pt x="2477851" y="2474582"/>
                </a:lnTo>
                <a:lnTo>
                  <a:pt x="2474430" y="2474582"/>
                </a:lnTo>
                <a:lnTo>
                  <a:pt x="2240122" y="2463488"/>
                </a:lnTo>
                <a:cubicBezTo>
                  <a:pt x="1066532" y="2351785"/>
                  <a:pt x="131596" y="1421548"/>
                  <a:pt x="12628" y="250090"/>
                </a:cubicBezTo>
                <a:close/>
              </a:path>
            </a:pathLst>
          </a:custGeom>
          <a:solidFill>
            <a:schemeClr val="bg1">
              <a:lumMod val="85000"/>
            </a:schemeClr>
          </a:solidFill>
        </p:spPr>
        <p:txBody>
          <a:bodyPr wrap="square">
            <a:noAutofit/>
          </a:bodyPr>
          <a:lstStyle>
            <a:lvl1pPr marL="0" indent="0" algn="l">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Tree>
    <p:extLst>
      <p:ext uri="{BB962C8B-B14F-4D97-AF65-F5344CB8AC3E}">
        <p14:creationId xmlns:p14="http://schemas.microsoft.com/office/powerpoint/2010/main" val="1724849152"/>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 på heldekkende bilde">
    <p:bg>
      <p:bgRef idx="1001">
        <a:schemeClr val="bg1"/>
      </p:bgRef>
    </p:bg>
    <p:spTree>
      <p:nvGrpSpPr>
        <p:cNvPr id="1" name=""/>
        <p:cNvGrpSpPr/>
        <p:nvPr/>
      </p:nvGrpSpPr>
      <p:grpSpPr>
        <a:xfrm>
          <a:off x="0" y="0"/>
          <a:ext cx="0" cy="0"/>
          <a:chOff x="0" y="0"/>
          <a:chExt cx="0" cy="0"/>
        </a:xfrm>
      </p:grpSpPr>
      <p:sp>
        <p:nvSpPr>
          <p:cNvPr id="10" name="Plassholder for bilde 11">
            <a:extLst>
              <a:ext uri="{FF2B5EF4-FFF2-40B4-BE49-F238E27FC236}">
                <a16:creationId xmlns:a16="http://schemas.microsoft.com/office/drawing/2014/main" id="{A3D159D3-46BA-D37F-40BD-BF20E55FA513}"/>
              </a:ext>
            </a:extLst>
          </p:cNvPr>
          <p:cNvSpPr>
            <a:spLocks noGrp="1"/>
          </p:cNvSpPr>
          <p:nvPr>
            <p:ph type="pic" sz="quarter" idx="16"/>
          </p:nvPr>
        </p:nvSpPr>
        <p:spPr>
          <a:xfrm>
            <a:off x="1" y="0"/>
            <a:ext cx="6857999" cy="8570913"/>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5" name="Text Placeholder 4">
            <a:extLst>
              <a:ext uri="{FF2B5EF4-FFF2-40B4-BE49-F238E27FC236}">
                <a16:creationId xmlns:a16="http://schemas.microsoft.com/office/drawing/2014/main" id="{41110B74-3FBF-3EAB-D3D5-132CA0A8693D}"/>
              </a:ext>
            </a:extLst>
          </p:cNvPr>
          <p:cNvSpPr>
            <a:spLocks noGrp="1"/>
          </p:cNvSpPr>
          <p:nvPr>
            <p:ph type="body" sz="quarter" idx="17" hasCustomPrompt="1"/>
          </p:nvPr>
        </p:nvSpPr>
        <p:spPr>
          <a:xfrm>
            <a:off x="0" y="8105600"/>
            <a:ext cx="6858000" cy="456386"/>
          </a:xfrm>
        </p:spPr>
        <p:txBody>
          <a:bodyPr/>
          <a:lstStyle>
            <a:lvl1pPr marL="0" indent="0" algn="r">
              <a:buFont typeface="Arial" panose="020B0604020202020204" pitchFamily="34" charset="0"/>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grpSp>
        <p:nvGrpSpPr>
          <p:cNvPr id="7" name="Group 6">
            <a:extLst>
              <a:ext uri="{FF2B5EF4-FFF2-40B4-BE49-F238E27FC236}">
                <a16:creationId xmlns:a16="http://schemas.microsoft.com/office/drawing/2014/main" id="{A93D05A4-03E1-B090-6CCF-A60D11A5797A}"/>
              </a:ext>
            </a:extLst>
          </p:cNvPr>
          <p:cNvGrpSpPr/>
          <p:nvPr userDrawn="1"/>
        </p:nvGrpSpPr>
        <p:grpSpPr>
          <a:xfrm>
            <a:off x="7063451" y="8925"/>
            <a:ext cx="4535424" cy="8561987"/>
            <a:chOff x="7086600" y="8925"/>
            <a:chExt cx="4535424" cy="8561987"/>
          </a:xfrm>
        </p:grpSpPr>
        <p:sp>
          <p:nvSpPr>
            <p:cNvPr id="8" name="TextBox 7">
              <a:extLst>
                <a:ext uri="{FF2B5EF4-FFF2-40B4-BE49-F238E27FC236}">
                  <a16:creationId xmlns:a16="http://schemas.microsoft.com/office/drawing/2014/main" id="{B0BA19CD-DA50-2D87-8A16-B14EE5460E3C}"/>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9" name="TextBox 8">
              <a:extLst>
                <a:ext uri="{FF2B5EF4-FFF2-40B4-BE49-F238E27FC236}">
                  <a16:creationId xmlns:a16="http://schemas.microsoft.com/office/drawing/2014/main" id="{1BB93330-2749-0221-120A-CD6DCF042398}"/>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1" name="TextBox 10">
              <a:extLst>
                <a:ext uri="{FF2B5EF4-FFF2-40B4-BE49-F238E27FC236}">
                  <a16:creationId xmlns:a16="http://schemas.microsoft.com/office/drawing/2014/main" id="{A57986F1-0D04-733A-5141-D868BB8B8174}"/>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2" name="Picture Placeholder 11">
            <a:extLst>
              <a:ext uri="{FF2B5EF4-FFF2-40B4-BE49-F238E27FC236}">
                <a16:creationId xmlns:a16="http://schemas.microsoft.com/office/drawing/2014/main" id="{2D1B8FE1-CE67-A34E-26C6-C90007506049}"/>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3" name="Picture Placeholder 11">
            <a:extLst>
              <a:ext uri="{FF2B5EF4-FFF2-40B4-BE49-F238E27FC236}">
                <a16:creationId xmlns:a16="http://schemas.microsoft.com/office/drawing/2014/main" id="{673DD902-2F53-2EE0-3BF8-AF421ED92CE1}"/>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
        <p:nvSpPr>
          <p:cNvPr id="16" name="TextBox 15">
            <a:extLst>
              <a:ext uri="{FF2B5EF4-FFF2-40B4-BE49-F238E27FC236}">
                <a16:creationId xmlns:a16="http://schemas.microsoft.com/office/drawing/2014/main" id="{B85C5E3D-AAA5-C4AE-EC3B-2F564FD931A9}"/>
              </a:ext>
            </a:extLst>
          </p:cNvPr>
          <p:cNvSpPr txBox="1"/>
          <p:nvPr userDrawn="1"/>
        </p:nvSpPr>
        <p:spPr>
          <a:xfrm>
            <a:off x="-4595150" y="0"/>
            <a:ext cx="4239549" cy="8570912"/>
          </a:xfrm>
          <a:prstGeom prst="rect">
            <a:avLst/>
          </a:prstGeom>
          <a:solidFill>
            <a:schemeClr val="bg1">
              <a:lumMod val="95000"/>
            </a:schemeClr>
          </a:solidFill>
        </p:spPr>
        <p:txBody>
          <a:bodyPr wrap="square" lIns="360000" tIns="360000" rIns="360000" bIns="360000" rtlCol="0">
            <a:noAutofit/>
          </a:bodyPr>
          <a:lstStyle/>
          <a:p>
            <a:pPr marL="0" indent="0">
              <a:buFont typeface="Arial" panose="020B0604020202020204" pitchFamily="34" charset="0"/>
              <a:buNone/>
            </a:pPr>
            <a:r>
              <a:rPr lang="nb-NO" sz="2000" b="1" dirty="0"/>
              <a:t>Tekst oppå et bilde</a:t>
            </a:r>
            <a:endParaRPr lang="nb-NO" sz="1800" b="1" dirty="0"/>
          </a:p>
          <a:p>
            <a:pPr marL="285750" indent="-285750">
              <a:lnSpc>
                <a:spcPct val="100000"/>
              </a:lnSpc>
              <a:spcAft>
                <a:spcPts val="600"/>
              </a:spcAft>
              <a:buFont typeface="Arial" panose="020B0604020202020204" pitchFamily="34" charset="0"/>
              <a:buChar char="•"/>
            </a:pPr>
            <a:r>
              <a:rPr lang="nb-NO" sz="1800" dirty="0"/>
              <a:t>Hvis du skal legge tekst opp et bilde må du alltid passe på at du får god kontrast.</a:t>
            </a:r>
          </a:p>
          <a:p>
            <a:pPr marL="285750" indent="-285750">
              <a:lnSpc>
                <a:spcPct val="100000"/>
              </a:lnSpc>
              <a:spcAft>
                <a:spcPts val="600"/>
              </a:spcAft>
              <a:buFont typeface="Arial" panose="020B0604020202020204" pitchFamily="34" charset="0"/>
              <a:buChar char="•"/>
            </a:pPr>
            <a:r>
              <a:rPr lang="nb-NO" sz="1800" dirty="0"/>
              <a:t>Hvis bildet ditt er mørkt må du  endre tekstfargen til hvit.</a:t>
            </a:r>
          </a:p>
          <a:p>
            <a:pPr marL="285750" indent="-285750">
              <a:lnSpc>
                <a:spcPct val="100000"/>
              </a:lnSpc>
              <a:spcAft>
                <a:spcPts val="600"/>
              </a:spcAft>
              <a:buFont typeface="Arial" panose="020B0604020202020204" pitchFamily="34" charset="0"/>
              <a:buChar char="•"/>
            </a:pPr>
            <a:r>
              <a:rPr lang="nb-NO" sz="1800" dirty="0"/>
              <a:t>Tekstboksen kan flyttes og justeres i høyde/bredde hvis det gir bedre kontrast, men la alltid tekstboksen ligge kant-i-kant med lysbildet.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nb-NO" sz="1800" dirty="0"/>
              <a:t>Hvis bildet du bruker ikke gir deg god kontrast hverken med hvit eller svart tekst kan du bruke et annet oppsett der bilde og tekst ligger hver for seg, eller legge på hhv. svart eller hvit </a:t>
            </a:r>
            <a:r>
              <a:rPr lang="nb-NO" sz="1800" dirty="0" err="1"/>
              <a:t>fyllfarge</a:t>
            </a:r>
            <a:r>
              <a:rPr lang="nb-NO" sz="1800" dirty="0"/>
              <a:t> med 40 % gjennomsiktighet på tekstboksen: </a:t>
            </a:r>
          </a:p>
          <a:p>
            <a:pPr marL="685800" lvl="1" indent="-228600">
              <a:buAutoNum type="arabicPeriod"/>
            </a:pPr>
            <a:r>
              <a:rPr lang="nb-NO" dirty="0"/>
              <a:t>Marker tekstboksen</a:t>
            </a:r>
          </a:p>
          <a:p>
            <a:pPr marL="685800" lvl="1" indent="-228600">
              <a:buAutoNum type="arabicPeriod"/>
            </a:pPr>
            <a:r>
              <a:rPr lang="nb-NO" dirty="0"/>
              <a:t>Høyreklikk og velg «Formater figur» </a:t>
            </a:r>
          </a:p>
          <a:p>
            <a:pPr marL="685800" lvl="1" indent="-228600">
              <a:buAutoNum type="arabicPeriod"/>
            </a:pPr>
            <a:r>
              <a:rPr lang="nb-NO" dirty="0"/>
              <a:t>I panelet på høyre side velger du «Heldekkende fyll», Velg hvitt i fargepanelet og sett «Gjennomsiktighet» til 40 %</a:t>
            </a:r>
          </a:p>
          <a:p>
            <a:pPr marL="685800" lvl="1" indent="-228600">
              <a:buAutoNum type="arabicPeriod"/>
            </a:pPr>
            <a:endParaRPr lang="nb-NO" sz="1800" dirty="0"/>
          </a:p>
        </p:txBody>
      </p:sp>
      <p:sp>
        <p:nvSpPr>
          <p:cNvPr id="2" name="Tittel 4">
            <a:extLst>
              <a:ext uri="{FF2B5EF4-FFF2-40B4-BE49-F238E27FC236}">
                <a16:creationId xmlns:a16="http://schemas.microsoft.com/office/drawing/2014/main" id="{456C1277-F9FC-A7A5-7F89-C18EDEAA70DE}"/>
              </a:ext>
            </a:extLst>
          </p:cNvPr>
          <p:cNvSpPr>
            <a:spLocks noGrp="1"/>
          </p:cNvSpPr>
          <p:nvPr>
            <p:ph type="title" hasCustomPrompt="1"/>
          </p:nvPr>
        </p:nvSpPr>
        <p:spPr>
          <a:xfrm>
            <a:off x="0" y="5713200"/>
            <a:ext cx="6858000" cy="2383473"/>
          </a:xfrm>
        </p:spPr>
        <p:txBody>
          <a:bodyPr lIns="540000" tIns="540000" rIns="540000" bIns="540000" anchor="ctr" anchorCtr="0">
            <a:noAutofit/>
          </a:bodyPr>
          <a:lstStyle>
            <a:lvl1pPr>
              <a:lnSpc>
                <a:spcPct val="100000"/>
              </a:lnSpc>
              <a:spcAft>
                <a:spcPts val="200"/>
              </a:spcAft>
              <a:defRPr sz="3200"/>
            </a:lvl1pPr>
          </a:lstStyle>
          <a:p>
            <a:r>
              <a:rPr lang="nb-NO" dirty="0"/>
              <a:t>Medium tekst 32 </a:t>
            </a:r>
            <a:r>
              <a:rPr lang="nb-NO" dirty="0" err="1"/>
              <a:t>pt</a:t>
            </a:r>
            <a:r>
              <a:rPr lang="nb-NO" dirty="0"/>
              <a:t> fet. Bruk svart tekst på lys bakgrunn og hvit tekst på mørk. Plasser teksten der den får best kontrast over bildemotivet.</a:t>
            </a:r>
          </a:p>
        </p:txBody>
      </p:sp>
    </p:spTree>
    <p:extLst>
      <p:ext uri="{BB962C8B-B14F-4D97-AF65-F5344CB8AC3E}">
        <p14:creationId xmlns:p14="http://schemas.microsoft.com/office/powerpoint/2010/main" val="377511342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ekst på heldekkende bilde">
    <p:bg>
      <p:bgRef idx="1001">
        <a:schemeClr val="bg1"/>
      </p:bgRef>
    </p:bg>
    <p:spTree>
      <p:nvGrpSpPr>
        <p:cNvPr id="1" name=""/>
        <p:cNvGrpSpPr/>
        <p:nvPr/>
      </p:nvGrpSpPr>
      <p:grpSpPr>
        <a:xfrm>
          <a:off x="0" y="0"/>
          <a:ext cx="0" cy="0"/>
          <a:chOff x="0" y="0"/>
          <a:chExt cx="0" cy="0"/>
        </a:xfrm>
      </p:grpSpPr>
      <p:sp>
        <p:nvSpPr>
          <p:cNvPr id="10" name="Plassholder for bilde 11">
            <a:extLst>
              <a:ext uri="{FF2B5EF4-FFF2-40B4-BE49-F238E27FC236}">
                <a16:creationId xmlns:a16="http://schemas.microsoft.com/office/drawing/2014/main" id="{A3D159D3-46BA-D37F-40BD-BF20E55FA513}"/>
              </a:ext>
            </a:extLst>
          </p:cNvPr>
          <p:cNvSpPr>
            <a:spLocks noGrp="1"/>
          </p:cNvSpPr>
          <p:nvPr>
            <p:ph type="pic" sz="quarter" idx="16"/>
          </p:nvPr>
        </p:nvSpPr>
        <p:spPr>
          <a:xfrm>
            <a:off x="1" y="0"/>
            <a:ext cx="6857999" cy="8570913"/>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5" name="Text Placeholder 4">
            <a:extLst>
              <a:ext uri="{FF2B5EF4-FFF2-40B4-BE49-F238E27FC236}">
                <a16:creationId xmlns:a16="http://schemas.microsoft.com/office/drawing/2014/main" id="{41110B74-3FBF-3EAB-D3D5-132CA0A8693D}"/>
              </a:ext>
            </a:extLst>
          </p:cNvPr>
          <p:cNvSpPr>
            <a:spLocks noGrp="1"/>
          </p:cNvSpPr>
          <p:nvPr>
            <p:ph type="body" sz="quarter" idx="17" hasCustomPrompt="1"/>
          </p:nvPr>
        </p:nvSpPr>
        <p:spPr>
          <a:xfrm>
            <a:off x="0" y="8105600"/>
            <a:ext cx="6858000" cy="456386"/>
          </a:xfrm>
        </p:spPr>
        <p:txBody>
          <a:bodyPr/>
          <a:lstStyle>
            <a:lvl1pPr marL="0" indent="0" algn="r">
              <a:buFont typeface="Arial" panose="020B0604020202020204" pitchFamily="34" charset="0"/>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4" name="TextBox 3">
            <a:extLst>
              <a:ext uri="{FF2B5EF4-FFF2-40B4-BE49-F238E27FC236}">
                <a16:creationId xmlns:a16="http://schemas.microsoft.com/office/drawing/2014/main" id="{3E3C73A5-6ADE-DDF9-E989-A6A64531B08B}"/>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6" name="TextBox 5">
            <a:extLst>
              <a:ext uri="{FF2B5EF4-FFF2-40B4-BE49-F238E27FC236}">
                <a16:creationId xmlns:a16="http://schemas.microsoft.com/office/drawing/2014/main" id="{C2B1EB11-0BC9-FF02-2D9C-5E35520158EC}"/>
              </a:ext>
            </a:extLst>
          </p:cNvPr>
          <p:cNvSpPr txBox="1"/>
          <p:nvPr userDrawn="1"/>
        </p:nvSpPr>
        <p:spPr>
          <a:xfrm>
            <a:off x="7403592" y="1935448"/>
            <a:ext cx="1892808" cy="1892808"/>
          </a:xfrm>
          <a:prstGeom prst="rect">
            <a:avLst/>
          </a:prstGeom>
          <a:solidFill>
            <a:srgbClr val="005260">
              <a:alpha val="20000"/>
            </a:srgbClr>
          </a:solidFill>
        </p:spPr>
        <p:txBody>
          <a:bodyPr wrap="square" rtlCol="0">
            <a:spAutoFit/>
          </a:bodyPr>
          <a:lstStyle/>
          <a:p>
            <a:endParaRPr lang="nb-NO" dirty="0"/>
          </a:p>
        </p:txBody>
      </p:sp>
      <p:grpSp>
        <p:nvGrpSpPr>
          <p:cNvPr id="7" name="Group 6">
            <a:extLst>
              <a:ext uri="{FF2B5EF4-FFF2-40B4-BE49-F238E27FC236}">
                <a16:creationId xmlns:a16="http://schemas.microsoft.com/office/drawing/2014/main" id="{7684A46A-6D1B-C723-9FEB-8E49FE21BC51}"/>
              </a:ext>
            </a:extLst>
          </p:cNvPr>
          <p:cNvGrpSpPr/>
          <p:nvPr userDrawn="1"/>
        </p:nvGrpSpPr>
        <p:grpSpPr>
          <a:xfrm>
            <a:off x="7086600" y="8925"/>
            <a:ext cx="4535424" cy="8561987"/>
            <a:chOff x="7086600" y="8925"/>
            <a:chExt cx="4535424" cy="8561987"/>
          </a:xfrm>
        </p:grpSpPr>
        <p:sp>
          <p:nvSpPr>
            <p:cNvPr id="8" name="TextBox 7">
              <a:extLst>
                <a:ext uri="{FF2B5EF4-FFF2-40B4-BE49-F238E27FC236}">
                  <a16:creationId xmlns:a16="http://schemas.microsoft.com/office/drawing/2014/main" id="{E9CE978C-9E10-C4DA-5AA7-19DE57433316}"/>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9" name="TextBox 8">
              <a:extLst>
                <a:ext uri="{FF2B5EF4-FFF2-40B4-BE49-F238E27FC236}">
                  <a16:creationId xmlns:a16="http://schemas.microsoft.com/office/drawing/2014/main" id="{842B853E-48D3-8B40-B3F4-4823ACFE769A}"/>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1" name="TextBox 10">
              <a:extLst>
                <a:ext uri="{FF2B5EF4-FFF2-40B4-BE49-F238E27FC236}">
                  <a16:creationId xmlns:a16="http://schemas.microsoft.com/office/drawing/2014/main" id="{7F79E47D-5E64-B77B-9531-ABE6C526541A}"/>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2" name="Picture Placeholder 11">
            <a:extLst>
              <a:ext uri="{FF2B5EF4-FFF2-40B4-BE49-F238E27FC236}">
                <a16:creationId xmlns:a16="http://schemas.microsoft.com/office/drawing/2014/main" id="{26A8A940-7A4D-FC51-A7E9-0880679DAC28}"/>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3" name="Picture Placeholder 11">
            <a:extLst>
              <a:ext uri="{FF2B5EF4-FFF2-40B4-BE49-F238E27FC236}">
                <a16:creationId xmlns:a16="http://schemas.microsoft.com/office/drawing/2014/main" id="{A3C50190-273A-486B-6774-8CBC34FBF807}"/>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
        <p:nvSpPr>
          <p:cNvPr id="18" name="TextBox 17">
            <a:extLst>
              <a:ext uri="{FF2B5EF4-FFF2-40B4-BE49-F238E27FC236}">
                <a16:creationId xmlns:a16="http://schemas.microsoft.com/office/drawing/2014/main" id="{F344951C-ADA5-428C-5339-A0424CA66508}"/>
              </a:ext>
            </a:extLst>
          </p:cNvPr>
          <p:cNvSpPr txBox="1"/>
          <p:nvPr userDrawn="1"/>
        </p:nvSpPr>
        <p:spPr>
          <a:xfrm>
            <a:off x="-4595150" y="0"/>
            <a:ext cx="4239549" cy="8570912"/>
          </a:xfrm>
          <a:prstGeom prst="rect">
            <a:avLst/>
          </a:prstGeom>
          <a:solidFill>
            <a:schemeClr val="bg1">
              <a:lumMod val="95000"/>
            </a:schemeClr>
          </a:solidFill>
        </p:spPr>
        <p:txBody>
          <a:bodyPr wrap="square" lIns="360000" tIns="360000" rIns="360000" bIns="360000" rtlCol="0">
            <a:noAutofit/>
          </a:bodyPr>
          <a:lstStyle/>
          <a:p>
            <a:pPr marL="0" indent="0">
              <a:buFont typeface="Arial" panose="020B0604020202020204" pitchFamily="34" charset="0"/>
              <a:buNone/>
            </a:pPr>
            <a:r>
              <a:rPr lang="nb-NO" sz="2000" b="1" dirty="0"/>
              <a:t>Tekst oppå et bilde</a:t>
            </a:r>
            <a:endParaRPr lang="nb-NO" sz="1800" b="1" dirty="0"/>
          </a:p>
          <a:p>
            <a:pPr marL="285750" indent="-285750">
              <a:lnSpc>
                <a:spcPct val="100000"/>
              </a:lnSpc>
              <a:spcAft>
                <a:spcPts val="600"/>
              </a:spcAft>
              <a:buFont typeface="Arial" panose="020B0604020202020204" pitchFamily="34" charset="0"/>
              <a:buChar char="•"/>
            </a:pPr>
            <a:r>
              <a:rPr lang="nb-NO" sz="1800" dirty="0"/>
              <a:t>Hvis du skal legge tekst opp et bilde må du alltid passe på at du får god kontrast.</a:t>
            </a:r>
          </a:p>
          <a:p>
            <a:pPr marL="285750" indent="-285750">
              <a:lnSpc>
                <a:spcPct val="100000"/>
              </a:lnSpc>
              <a:spcAft>
                <a:spcPts val="600"/>
              </a:spcAft>
              <a:buFont typeface="Arial" panose="020B0604020202020204" pitchFamily="34" charset="0"/>
              <a:buChar char="•"/>
            </a:pPr>
            <a:r>
              <a:rPr lang="nb-NO" sz="1800" dirty="0"/>
              <a:t>Hvis bildet ditt er mørkt må du  endre tekstfargen til hvit.</a:t>
            </a:r>
          </a:p>
          <a:p>
            <a:pPr marL="285750" indent="-285750">
              <a:lnSpc>
                <a:spcPct val="100000"/>
              </a:lnSpc>
              <a:spcAft>
                <a:spcPts val="600"/>
              </a:spcAft>
              <a:buFont typeface="Arial" panose="020B0604020202020204" pitchFamily="34" charset="0"/>
              <a:buChar char="•"/>
            </a:pPr>
            <a:r>
              <a:rPr lang="nb-NO" sz="1800" dirty="0"/>
              <a:t>Tekstboksen kan flyttes og justeres i høyde/bredde hvis det gir bedre kontrast, men la alltid tekstboksen ligge kant-i-kant med lysbildet.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nb-NO" sz="1800" dirty="0"/>
              <a:t>Hvis bildet du bruker ikke gir deg god kontrast hverken med hvit eller svart tekst kan du bruke et annet oppsett der bilde og tekst ligger hver for seg, eller legge på hhv. svart eller hvit </a:t>
            </a:r>
            <a:r>
              <a:rPr lang="nb-NO" sz="1800" dirty="0" err="1"/>
              <a:t>fyllfarge</a:t>
            </a:r>
            <a:r>
              <a:rPr lang="nb-NO" sz="1800" dirty="0"/>
              <a:t> med 40 % gjennomsiktighet på tekstboksen: </a:t>
            </a:r>
          </a:p>
          <a:p>
            <a:pPr marL="685800" lvl="1" indent="-228600">
              <a:buAutoNum type="arabicPeriod"/>
            </a:pPr>
            <a:r>
              <a:rPr lang="nb-NO" dirty="0"/>
              <a:t>Marker tekstboksen</a:t>
            </a:r>
          </a:p>
          <a:p>
            <a:pPr marL="685800" lvl="1" indent="-228600">
              <a:buAutoNum type="arabicPeriod"/>
            </a:pPr>
            <a:r>
              <a:rPr lang="nb-NO" dirty="0"/>
              <a:t>Høyreklikk og velg «Formater figur» </a:t>
            </a:r>
          </a:p>
          <a:p>
            <a:pPr marL="685800" lvl="1" indent="-228600">
              <a:buAutoNum type="arabicPeriod"/>
            </a:pPr>
            <a:r>
              <a:rPr lang="nb-NO" dirty="0"/>
              <a:t>I panelet på høyre side velger du «Heldekkende fyll», Velg hvitt i fargepanelet og sett «Gjennomsiktighet» til 40 %</a:t>
            </a:r>
          </a:p>
          <a:p>
            <a:pPr marL="685800" lvl="1" indent="-228600">
              <a:buAutoNum type="arabicPeriod"/>
            </a:pPr>
            <a:endParaRPr lang="nb-NO" sz="1800" dirty="0"/>
          </a:p>
        </p:txBody>
      </p:sp>
      <p:sp>
        <p:nvSpPr>
          <p:cNvPr id="3" name="Tittel 4">
            <a:extLst>
              <a:ext uri="{FF2B5EF4-FFF2-40B4-BE49-F238E27FC236}">
                <a16:creationId xmlns:a16="http://schemas.microsoft.com/office/drawing/2014/main" id="{27247BE2-0434-0C76-9155-EE814B949C1A}"/>
              </a:ext>
            </a:extLst>
          </p:cNvPr>
          <p:cNvSpPr>
            <a:spLocks noGrp="1"/>
          </p:cNvSpPr>
          <p:nvPr>
            <p:ph type="title" hasCustomPrompt="1"/>
          </p:nvPr>
        </p:nvSpPr>
        <p:spPr>
          <a:xfrm>
            <a:off x="0" y="5713200"/>
            <a:ext cx="6858000" cy="2383473"/>
          </a:xfrm>
        </p:spPr>
        <p:txBody>
          <a:bodyPr lIns="540000" tIns="540000" rIns="540000" bIns="540000" anchor="ctr" anchorCtr="0">
            <a:noAutofit/>
          </a:bodyPr>
          <a:lstStyle>
            <a:lvl1pPr>
              <a:lnSpc>
                <a:spcPct val="100000"/>
              </a:lnSpc>
              <a:spcAft>
                <a:spcPts val="200"/>
              </a:spcAft>
              <a:defRPr sz="3200"/>
            </a:lvl1pPr>
          </a:lstStyle>
          <a:p>
            <a:r>
              <a:rPr lang="nb-NO" dirty="0"/>
              <a:t>Medium tekst 32 </a:t>
            </a:r>
            <a:r>
              <a:rPr lang="nb-NO" dirty="0" err="1"/>
              <a:t>pt</a:t>
            </a:r>
            <a:r>
              <a:rPr lang="nb-NO" dirty="0"/>
              <a:t> fet. Bruk svart tekst på lys bakgrunn og hvit tekst på mørk. Plasser teksten der den får best kontrast over bildemotivet.</a:t>
            </a:r>
          </a:p>
        </p:txBody>
      </p:sp>
    </p:spTree>
    <p:extLst>
      <p:ext uri="{BB962C8B-B14F-4D97-AF65-F5344CB8AC3E}">
        <p14:creationId xmlns:p14="http://schemas.microsoft.com/office/powerpoint/2010/main" val="59288518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Heldekkende bilde">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p:cNvSpPr>
          <p:nvPr>
            <p:ph type="pic" sz="quarter" idx="16"/>
          </p:nvPr>
        </p:nvSpPr>
        <p:spPr>
          <a:xfrm>
            <a:off x="0" y="0"/>
            <a:ext cx="6858000" cy="8570913"/>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heldekkende</a:t>
            </a:r>
            <a:r>
              <a:rPr lang="en-GB" dirty="0"/>
              <a:t> </a:t>
            </a:r>
            <a:r>
              <a:rPr lang="en-GB" dirty="0" err="1"/>
              <a:t>bilde</a:t>
            </a:r>
            <a:r>
              <a:rPr lang="en-GB" dirty="0"/>
              <a:t>.</a:t>
            </a:r>
            <a:endParaRPr lang="nb-NO" dirty="0"/>
          </a:p>
        </p:txBody>
      </p:sp>
      <p:sp>
        <p:nvSpPr>
          <p:cNvPr id="5" name="Text Placeholder 4">
            <a:extLst>
              <a:ext uri="{FF2B5EF4-FFF2-40B4-BE49-F238E27FC236}">
                <a16:creationId xmlns:a16="http://schemas.microsoft.com/office/drawing/2014/main" id="{667954C1-372F-28FE-5CC6-0AB4D3A88242}"/>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2" name="TextBox 1">
            <a:extLst>
              <a:ext uri="{FF2B5EF4-FFF2-40B4-BE49-F238E27FC236}">
                <a16:creationId xmlns:a16="http://schemas.microsoft.com/office/drawing/2014/main" id="{BB24611E-6547-9582-D4E8-77B4541A87BB}"/>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3" name="TextBox 2">
            <a:extLst>
              <a:ext uri="{FF2B5EF4-FFF2-40B4-BE49-F238E27FC236}">
                <a16:creationId xmlns:a16="http://schemas.microsoft.com/office/drawing/2014/main" id="{1D46F828-7326-DC2B-3CE0-1F9B7A5682D9}"/>
              </a:ext>
            </a:extLst>
          </p:cNvPr>
          <p:cNvSpPr txBox="1"/>
          <p:nvPr userDrawn="1"/>
        </p:nvSpPr>
        <p:spPr>
          <a:xfrm>
            <a:off x="7403592" y="1935448"/>
            <a:ext cx="1892808" cy="1892808"/>
          </a:xfrm>
          <a:prstGeom prst="rect">
            <a:avLst/>
          </a:prstGeom>
          <a:solidFill>
            <a:srgbClr val="005260">
              <a:alpha val="20000"/>
            </a:srgbClr>
          </a:solidFill>
        </p:spPr>
        <p:txBody>
          <a:bodyPr wrap="square" rtlCol="0">
            <a:spAutoFit/>
          </a:bodyPr>
          <a:lstStyle/>
          <a:p>
            <a:endParaRPr lang="nb-NO" dirty="0"/>
          </a:p>
        </p:txBody>
      </p:sp>
      <p:grpSp>
        <p:nvGrpSpPr>
          <p:cNvPr id="6" name="Group 5">
            <a:extLst>
              <a:ext uri="{FF2B5EF4-FFF2-40B4-BE49-F238E27FC236}">
                <a16:creationId xmlns:a16="http://schemas.microsoft.com/office/drawing/2014/main" id="{CCC4152E-CED1-AF53-5EF8-F1E9A460923F}"/>
              </a:ext>
            </a:extLst>
          </p:cNvPr>
          <p:cNvGrpSpPr/>
          <p:nvPr userDrawn="1"/>
        </p:nvGrpSpPr>
        <p:grpSpPr>
          <a:xfrm>
            <a:off x="7086600" y="8925"/>
            <a:ext cx="4535424" cy="8561987"/>
            <a:chOff x="7086600" y="8925"/>
            <a:chExt cx="4535424" cy="8561987"/>
          </a:xfrm>
        </p:grpSpPr>
        <p:sp>
          <p:nvSpPr>
            <p:cNvPr id="7" name="TextBox 6">
              <a:extLst>
                <a:ext uri="{FF2B5EF4-FFF2-40B4-BE49-F238E27FC236}">
                  <a16:creationId xmlns:a16="http://schemas.microsoft.com/office/drawing/2014/main" id="{33491F59-E7AF-EBA9-92D3-84A617F50A7D}"/>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8" name="TextBox 7">
              <a:extLst>
                <a:ext uri="{FF2B5EF4-FFF2-40B4-BE49-F238E27FC236}">
                  <a16:creationId xmlns:a16="http://schemas.microsoft.com/office/drawing/2014/main" id="{126A0413-CEAF-1660-C5EC-5E24200554AA}"/>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9" name="TextBox 8">
              <a:extLst>
                <a:ext uri="{FF2B5EF4-FFF2-40B4-BE49-F238E27FC236}">
                  <a16:creationId xmlns:a16="http://schemas.microsoft.com/office/drawing/2014/main" id="{8A55DD03-72BD-60CD-A13B-C7F459E8605F}"/>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0" name="Picture Placeholder 11">
            <a:extLst>
              <a:ext uri="{FF2B5EF4-FFF2-40B4-BE49-F238E27FC236}">
                <a16:creationId xmlns:a16="http://schemas.microsoft.com/office/drawing/2014/main" id="{65FB9A80-18DD-7AEB-8154-DB7EDE414F48}"/>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1" name="Picture Placeholder 11">
            <a:extLst>
              <a:ext uri="{FF2B5EF4-FFF2-40B4-BE49-F238E27FC236}">
                <a16:creationId xmlns:a16="http://schemas.microsoft.com/office/drawing/2014/main" id="{1810FDE9-9C3F-3B03-176C-B6F3DDE3B5CD}"/>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806891481"/>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Heldekkende bilde med supring">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p:cNvSpPr>
          <p:nvPr>
            <p:ph type="pic" sz="quarter" idx="16"/>
          </p:nvPr>
        </p:nvSpPr>
        <p:spPr>
          <a:xfrm>
            <a:off x="0" y="-8927"/>
            <a:ext cx="6858000" cy="8579840"/>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portrettbilde</a:t>
            </a:r>
            <a:r>
              <a:rPr lang="en-GB" dirty="0"/>
              <a:t>.</a:t>
            </a:r>
            <a:endParaRPr lang="nb-NO" dirty="0"/>
          </a:p>
        </p:txBody>
      </p:sp>
      <p:sp>
        <p:nvSpPr>
          <p:cNvPr id="5" name="Text Placeholder 4">
            <a:extLst>
              <a:ext uri="{FF2B5EF4-FFF2-40B4-BE49-F238E27FC236}">
                <a16:creationId xmlns:a16="http://schemas.microsoft.com/office/drawing/2014/main" id="{667954C1-372F-28FE-5CC6-0AB4D3A88242}"/>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7" name="Title 6">
            <a:extLst>
              <a:ext uri="{FF2B5EF4-FFF2-40B4-BE49-F238E27FC236}">
                <a16:creationId xmlns:a16="http://schemas.microsoft.com/office/drawing/2014/main" id="{AB3A8402-8E31-2EDC-FCE0-B2CC1CFB7B81}"/>
              </a:ext>
            </a:extLst>
          </p:cNvPr>
          <p:cNvSpPr>
            <a:spLocks noGrp="1"/>
          </p:cNvSpPr>
          <p:nvPr>
            <p:ph type="title" hasCustomPrompt="1"/>
          </p:nvPr>
        </p:nvSpPr>
        <p:spPr>
          <a:xfrm>
            <a:off x="0" y="6733968"/>
            <a:ext cx="5599688" cy="894123"/>
          </a:xfrm>
          <a:solidFill>
            <a:srgbClr val="005260"/>
          </a:solidFill>
        </p:spPr>
        <p:txBody>
          <a:bodyPr tIns="360000" bIns="360000" anchor="ctr" anchorCtr="0"/>
          <a:lstStyle>
            <a:lvl1pPr>
              <a:defRPr sz="2200" b="1">
                <a:solidFill>
                  <a:schemeClr val="bg1"/>
                </a:solidFill>
              </a:defRPr>
            </a:lvl1pPr>
          </a:lstStyle>
          <a:p>
            <a:r>
              <a:rPr lang="en-GB" dirty="0" err="1"/>
              <a:t>Navn</a:t>
            </a:r>
            <a:r>
              <a:rPr lang="en-GB" dirty="0"/>
              <a:t> </a:t>
            </a:r>
            <a:r>
              <a:rPr lang="en-GB" dirty="0" err="1"/>
              <a:t>Navnesen</a:t>
            </a:r>
            <a:r>
              <a:rPr lang="en-GB" dirty="0"/>
              <a:t> 22 pt </a:t>
            </a:r>
            <a:r>
              <a:rPr lang="en-GB" dirty="0" err="1"/>
              <a:t>fet</a:t>
            </a:r>
            <a:br>
              <a:rPr lang="en-GB" dirty="0"/>
            </a:br>
            <a:r>
              <a:rPr lang="en-GB" dirty="0"/>
              <a:t>Stilling</a:t>
            </a:r>
            <a:endParaRPr lang="nb-NO" dirty="0"/>
          </a:p>
        </p:txBody>
      </p:sp>
      <p:sp>
        <p:nvSpPr>
          <p:cNvPr id="2" name="TextBox 1">
            <a:extLst>
              <a:ext uri="{FF2B5EF4-FFF2-40B4-BE49-F238E27FC236}">
                <a16:creationId xmlns:a16="http://schemas.microsoft.com/office/drawing/2014/main" id="{0253BD78-D9E9-2755-6F47-CF7D73FBCBC2}"/>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3" name="TextBox 2">
            <a:extLst>
              <a:ext uri="{FF2B5EF4-FFF2-40B4-BE49-F238E27FC236}">
                <a16:creationId xmlns:a16="http://schemas.microsoft.com/office/drawing/2014/main" id="{644738A0-F2A3-7072-7FBB-E3662515A7FB}"/>
              </a:ext>
            </a:extLst>
          </p:cNvPr>
          <p:cNvSpPr txBox="1"/>
          <p:nvPr userDrawn="1"/>
        </p:nvSpPr>
        <p:spPr>
          <a:xfrm>
            <a:off x="7403592" y="1935448"/>
            <a:ext cx="1892808" cy="1892808"/>
          </a:xfrm>
          <a:prstGeom prst="rect">
            <a:avLst/>
          </a:prstGeom>
          <a:solidFill>
            <a:srgbClr val="005260">
              <a:alpha val="20000"/>
            </a:srgbClr>
          </a:solidFill>
        </p:spPr>
        <p:txBody>
          <a:bodyPr wrap="square" rtlCol="0">
            <a:spAutoFit/>
          </a:bodyPr>
          <a:lstStyle/>
          <a:p>
            <a:endParaRPr lang="nb-NO" dirty="0"/>
          </a:p>
        </p:txBody>
      </p:sp>
      <p:grpSp>
        <p:nvGrpSpPr>
          <p:cNvPr id="6" name="Group 5">
            <a:extLst>
              <a:ext uri="{FF2B5EF4-FFF2-40B4-BE49-F238E27FC236}">
                <a16:creationId xmlns:a16="http://schemas.microsoft.com/office/drawing/2014/main" id="{39F28B74-987D-6742-03D6-F9BE5E581EA7}"/>
              </a:ext>
            </a:extLst>
          </p:cNvPr>
          <p:cNvGrpSpPr/>
          <p:nvPr userDrawn="1"/>
        </p:nvGrpSpPr>
        <p:grpSpPr>
          <a:xfrm>
            <a:off x="7086600" y="8925"/>
            <a:ext cx="4535424" cy="8561987"/>
            <a:chOff x="7086600" y="8925"/>
            <a:chExt cx="4535424" cy="8561987"/>
          </a:xfrm>
        </p:grpSpPr>
        <p:sp>
          <p:nvSpPr>
            <p:cNvPr id="8" name="TextBox 7">
              <a:extLst>
                <a:ext uri="{FF2B5EF4-FFF2-40B4-BE49-F238E27FC236}">
                  <a16:creationId xmlns:a16="http://schemas.microsoft.com/office/drawing/2014/main" id="{0C506B2E-63F4-08F4-2F43-E6F27AB282C6}"/>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9" name="TextBox 8">
              <a:extLst>
                <a:ext uri="{FF2B5EF4-FFF2-40B4-BE49-F238E27FC236}">
                  <a16:creationId xmlns:a16="http://schemas.microsoft.com/office/drawing/2014/main" id="{A542DABE-03F6-BC59-BC17-433B020176E0}"/>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0" name="TextBox 9">
              <a:extLst>
                <a:ext uri="{FF2B5EF4-FFF2-40B4-BE49-F238E27FC236}">
                  <a16:creationId xmlns:a16="http://schemas.microsoft.com/office/drawing/2014/main" id="{01D3127F-7912-8AF1-319C-0B4282EE126E}"/>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1" name="Picture Placeholder 11">
            <a:extLst>
              <a:ext uri="{FF2B5EF4-FFF2-40B4-BE49-F238E27FC236}">
                <a16:creationId xmlns:a16="http://schemas.microsoft.com/office/drawing/2014/main" id="{E196BB88-B4DD-7744-54AE-E440AB8F3EC4}"/>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2" name="Picture Placeholder 11">
            <a:extLst>
              <a:ext uri="{FF2B5EF4-FFF2-40B4-BE49-F238E27FC236}">
                <a16:creationId xmlns:a16="http://schemas.microsoft.com/office/drawing/2014/main" id="{54629870-AB78-A7FB-0028-341EAF9ED9C3}"/>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3602277739"/>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Ikon på heldekkende bilde">
    <p:spTree>
      <p:nvGrpSpPr>
        <p:cNvPr id="1" name=""/>
        <p:cNvGrpSpPr/>
        <p:nvPr/>
      </p:nvGrpSpPr>
      <p:grpSpPr>
        <a:xfrm>
          <a:off x="0" y="0"/>
          <a:ext cx="0" cy="0"/>
          <a:chOff x="0" y="0"/>
          <a:chExt cx="0" cy="0"/>
        </a:xfrm>
      </p:grpSpPr>
      <p:sp>
        <p:nvSpPr>
          <p:cNvPr id="7" name="Plassholder for bilde 11">
            <a:extLst>
              <a:ext uri="{FF2B5EF4-FFF2-40B4-BE49-F238E27FC236}">
                <a16:creationId xmlns:a16="http://schemas.microsoft.com/office/drawing/2014/main" id="{6978652E-66DF-E4FA-CF7C-F69D2D0B8AF5}"/>
              </a:ext>
            </a:extLst>
          </p:cNvPr>
          <p:cNvSpPr>
            <a:spLocks noGrp="1"/>
          </p:cNvSpPr>
          <p:nvPr>
            <p:ph type="pic" sz="quarter" idx="17"/>
          </p:nvPr>
        </p:nvSpPr>
        <p:spPr>
          <a:xfrm>
            <a:off x="0" y="559"/>
            <a:ext cx="6858000" cy="8570354"/>
          </a:xfrm>
          <a:prstGeom prst="rect">
            <a:avLst/>
          </a:prstGeom>
          <a:solidFill>
            <a:schemeClr val="bg1">
              <a:lumMod val="85000"/>
            </a:schemeClr>
          </a:solidFill>
        </p:spPr>
        <p:txBody>
          <a:bodyPr wrap="square">
            <a:noAutofit/>
          </a:bodyPr>
          <a:lstStyle>
            <a:lvl1pPr marL="0" indent="0" algn="ctr">
              <a:buNone/>
              <a:defRPr sz="14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4" name="Plassholder for bilde 4">
            <a:extLst>
              <a:ext uri="{FF2B5EF4-FFF2-40B4-BE49-F238E27FC236}">
                <a16:creationId xmlns:a16="http://schemas.microsoft.com/office/drawing/2014/main" id="{370F7C1D-3817-206B-42CE-45C55EA47974}"/>
              </a:ext>
            </a:extLst>
          </p:cNvPr>
          <p:cNvSpPr>
            <a:spLocks noGrp="1"/>
          </p:cNvSpPr>
          <p:nvPr>
            <p:ph type="pic" sz="quarter" idx="32" hasCustomPrompt="1"/>
          </p:nvPr>
        </p:nvSpPr>
        <p:spPr>
          <a:xfrm>
            <a:off x="3465238" y="5203588"/>
            <a:ext cx="2880000" cy="2880000"/>
          </a:xfrm>
          <a:prstGeom prst="ellipse">
            <a:avLst/>
          </a:prstGeom>
          <a:solidFill>
            <a:schemeClr val="bg1"/>
          </a:solidFill>
        </p:spPr>
        <p:txBody>
          <a:bodyPr lIns="251999" tIns="251999" rIns="216000" bIns="108000"/>
          <a:lstStyle>
            <a:lvl1pPr marL="0" indent="0" algn="ctr">
              <a:buNone/>
              <a:defRPr sz="1400">
                <a:latin typeface="Nunito Sans Normal" pitchFamily="2" charset="77"/>
              </a:defRPr>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 fra vår ikonbank. </a:t>
            </a:r>
            <a:br>
              <a:rPr lang="nb-NO" dirty="0"/>
            </a:br>
            <a:r>
              <a:rPr lang="nb-NO" b="0" i="0" dirty="0">
                <a:solidFill>
                  <a:srgbClr val="000000"/>
                </a:solidFill>
                <a:effectLst/>
                <a:latin typeface="WordVisi_MSFontService"/>
              </a:rPr>
              <a:t>Se oppskrift til venstre for lysbildet.</a:t>
            </a:r>
            <a:endParaRPr lang="nb-NO" dirty="0"/>
          </a:p>
        </p:txBody>
      </p:sp>
      <p:sp>
        <p:nvSpPr>
          <p:cNvPr id="9" name="Text Placeholder 4">
            <a:extLst>
              <a:ext uri="{FF2B5EF4-FFF2-40B4-BE49-F238E27FC236}">
                <a16:creationId xmlns:a16="http://schemas.microsoft.com/office/drawing/2014/main" id="{BEB5AEF7-5698-C2EB-F87B-F193A497D9A5}"/>
              </a:ext>
            </a:extLst>
          </p:cNvPr>
          <p:cNvSpPr>
            <a:spLocks noGrp="1"/>
          </p:cNvSpPr>
          <p:nvPr>
            <p:ph type="body" sz="quarter" idx="33" hasCustomPrompt="1"/>
          </p:nvPr>
        </p:nvSpPr>
        <p:spPr>
          <a:xfrm>
            <a:off x="0" y="8105600"/>
            <a:ext cx="6858000" cy="456386"/>
          </a:xfrm>
        </p:spPr>
        <p:txBody>
          <a:bodyPr/>
          <a:lstStyle>
            <a:lvl1pPr marL="0" indent="0" algn="l">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6" name="TextBox 5">
            <a:extLst>
              <a:ext uri="{FF2B5EF4-FFF2-40B4-BE49-F238E27FC236}">
                <a16:creationId xmlns:a16="http://schemas.microsoft.com/office/drawing/2014/main" id="{8FFA44AB-45B4-39B9-CCEF-CD6A96E9027B}"/>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0" name="TextBox 9">
            <a:extLst>
              <a:ext uri="{FF2B5EF4-FFF2-40B4-BE49-F238E27FC236}">
                <a16:creationId xmlns:a16="http://schemas.microsoft.com/office/drawing/2014/main" id="{24C765A9-6083-8B86-494F-7ECEE98FF560}"/>
              </a:ext>
            </a:extLst>
          </p:cNvPr>
          <p:cNvSpPr txBox="1"/>
          <p:nvPr userDrawn="1"/>
        </p:nvSpPr>
        <p:spPr>
          <a:xfrm>
            <a:off x="7403592" y="1935448"/>
            <a:ext cx="1892808" cy="1892808"/>
          </a:xfrm>
          <a:prstGeom prst="rect">
            <a:avLst/>
          </a:prstGeom>
          <a:solidFill>
            <a:srgbClr val="005260">
              <a:alpha val="20000"/>
            </a:srgbClr>
          </a:solidFill>
        </p:spPr>
        <p:txBody>
          <a:bodyPr wrap="square" rtlCol="0">
            <a:spAutoFit/>
          </a:bodyPr>
          <a:lstStyle/>
          <a:p>
            <a:endParaRPr lang="nb-NO" dirty="0"/>
          </a:p>
        </p:txBody>
      </p:sp>
      <p:grpSp>
        <p:nvGrpSpPr>
          <p:cNvPr id="11" name="Group 10">
            <a:extLst>
              <a:ext uri="{FF2B5EF4-FFF2-40B4-BE49-F238E27FC236}">
                <a16:creationId xmlns:a16="http://schemas.microsoft.com/office/drawing/2014/main" id="{BAA4028D-0110-CF33-C769-D4537916026C}"/>
              </a:ext>
            </a:extLst>
          </p:cNvPr>
          <p:cNvGrpSpPr/>
          <p:nvPr userDrawn="1"/>
        </p:nvGrpSpPr>
        <p:grpSpPr>
          <a:xfrm>
            <a:off x="7086600" y="8925"/>
            <a:ext cx="4535424" cy="8561987"/>
            <a:chOff x="7086600" y="8925"/>
            <a:chExt cx="4535424" cy="8561987"/>
          </a:xfrm>
        </p:grpSpPr>
        <p:sp>
          <p:nvSpPr>
            <p:cNvPr id="12" name="TextBox 11">
              <a:extLst>
                <a:ext uri="{FF2B5EF4-FFF2-40B4-BE49-F238E27FC236}">
                  <a16:creationId xmlns:a16="http://schemas.microsoft.com/office/drawing/2014/main" id="{8E2FD3A1-CAB9-54FF-B4B2-8E89B7B9691C}"/>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3" name="TextBox 12">
              <a:extLst>
                <a:ext uri="{FF2B5EF4-FFF2-40B4-BE49-F238E27FC236}">
                  <a16:creationId xmlns:a16="http://schemas.microsoft.com/office/drawing/2014/main" id="{5CBD2C58-8719-5496-1901-6C7973CB1763}"/>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4" name="TextBox 13">
              <a:extLst>
                <a:ext uri="{FF2B5EF4-FFF2-40B4-BE49-F238E27FC236}">
                  <a16:creationId xmlns:a16="http://schemas.microsoft.com/office/drawing/2014/main" id="{3A2D9012-ADCF-028E-173D-DF4357E7C5B1}"/>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5" name="Picture Placeholder 11">
            <a:extLst>
              <a:ext uri="{FF2B5EF4-FFF2-40B4-BE49-F238E27FC236}">
                <a16:creationId xmlns:a16="http://schemas.microsoft.com/office/drawing/2014/main" id="{5C00C5F6-6455-2CDE-AA7F-4212576911F8}"/>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6" name="Picture Placeholder 11">
            <a:extLst>
              <a:ext uri="{FF2B5EF4-FFF2-40B4-BE49-F238E27FC236}">
                <a16:creationId xmlns:a16="http://schemas.microsoft.com/office/drawing/2014/main" id="{9C365CD6-A2BC-02DF-C541-EF39A4D30855}"/>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grpSp>
        <p:nvGrpSpPr>
          <p:cNvPr id="17" name="Group 2">
            <a:extLst>
              <a:ext uri="{FF2B5EF4-FFF2-40B4-BE49-F238E27FC236}">
                <a16:creationId xmlns:a16="http://schemas.microsoft.com/office/drawing/2014/main" id="{9946DF9D-0FB1-733B-7043-79D53871A027}"/>
              </a:ext>
            </a:extLst>
          </p:cNvPr>
          <p:cNvGrpSpPr/>
          <p:nvPr userDrawn="1"/>
        </p:nvGrpSpPr>
        <p:grpSpPr>
          <a:xfrm>
            <a:off x="-6040635" y="-14447"/>
            <a:ext cx="5527873" cy="8570913"/>
            <a:chOff x="7031680" y="633018"/>
            <a:chExt cx="5527873" cy="8570913"/>
          </a:xfrm>
        </p:grpSpPr>
        <p:sp>
          <p:nvSpPr>
            <p:cNvPr id="18" name="Rectangle 5">
              <a:extLst>
                <a:ext uri="{FF2B5EF4-FFF2-40B4-BE49-F238E27FC236}">
                  <a16:creationId xmlns:a16="http://schemas.microsoft.com/office/drawing/2014/main" id="{96BD64EA-7C29-C59D-F77D-9F7405D7E442}"/>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19" name="TekstSylinder 4">
              <a:extLst>
                <a:ext uri="{FF2B5EF4-FFF2-40B4-BE49-F238E27FC236}">
                  <a16:creationId xmlns:a16="http://schemas.microsoft.com/office/drawing/2014/main" id="{A84FF2F3-35ED-20C5-9ED6-4B7AEB02FB91}"/>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20" name="Picture 1">
              <a:extLst>
                <a:ext uri="{FF2B5EF4-FFF2-40B4-BE49-F238E27FC236}">
                  <a16:creationId xmlns:a16="http://schemas.microsoft.com/office/drawing/2014/main" id="{348BEDEE-6F43-CAAA-E5D7-1C884E7B36E3}"/>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3142706450"/>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Ikon på to bilder">
    <p:spTree>
      <p:nvGrpSpPr>
        <p:cNvPr id="1" name=""/>
        <p:cNvGrpSpPr/>
        <p:nvPr/>
      </p:nvGrpSpPr>
      <p:grpSpPr>
        <a:xfrm>
          <a:off x="0" y="0"/>
          <a:ext cx="0" cy="0"/>
          <a:chOff x="0" y="0"/>
          <a:chExt cx="0" cy="0"/>
        </a:xfrm>
      </p:grpSpPr>
      <p:sp>
        <p:nvSpPr>
          <p:cNvPr id="7" name="Plassholder for bilde 11">
            <a:extLst>
              <a:ext uri="{FF2B5EF4-FFF2-40B4-BE49-F238E27FC236}">
                <a16:creationId xmlns:a16="http://schemas.microsoft.com/office/drawing/2014/main" id="{6978652E-66DF-E4FA-CF7C-F69D2D0B8AF5}"/>
              </a:ext>
            </a:extLst>
          </p:cNvPr>
          <p:cNvSpPr>
            <a:spLocks noGrp="1"/>
          </p:cNvSpPr>
          <p:nvPr>
            <p:ph type="pic" sz="quarter" idx="17"/>
          </p:nvPr>
        </p:nvSpPr>
        <p:spPr>
          <a:xfrm>
            <a:off x="0" y="1"/>
            <a:ext cx="6858000" cy="4285456"/>
          </a:xfrm>
          <a:prstGeom prst="rect">
            <a:avLst/>
          </a:prstGeom>
          <a:solidFill>
            <a:schemeClr val="bg1">
              <a:lumMod val="85000"/>
            </a:schemeClr>
          </a:solidFill>
        </p:spPr>
        <p:txBody>
          <a:bodyPr wrap="square">
            <a:noAutofit/>
          </a:bodyPr>
          <a:lstStyle>
            <a:lvl1pPr marL="0" indent="0" algn="ctr">
              <a:buNone/>
              <a:defRPr sz="1400"/>
            </a:lvl1pPr>
          </a:lstStyle>
          <a:p>
            <a:endParaRPr lang="en-GB" dirty="0"/>
          </a:p>
          <a:p>
            <a:endParaRPr lang="en-GB" dirty="0"/>
          </a:p>
          <a:p>
            <a:r>
              <a:rPr lang="en-GB" dirty="0" err="1"/>
              <a:t>Klikk</a:t>
            </a:r>
            <a:r>
              <a:rPr lang="en-GB" dirty="0"/>
              <a:t> </a:t>
            </a:r>
            <a:r>
              <a:rPr lang="en-GB" dirty="0" err="1"/>
              <a:t>på</a:t>
            </a:r>
            <a:r>
              <a:rPr lang="en-GB" dirty="0"/>
              <a:t> </a:t>
            </a:r>
            <a:r>
              <a:rPr lang="en-GB" dirty="0" err="1"/>
              <a:t>ikonene</a:t>
            </a:r>
            <a:r>
              <a:rPr lang="en-GB" dirty="0"/>
              <a:t> for </a:t>
            </a:r>
            <a:r>
              <a:rPr lang="en-GB" dirty="0" err="1"/>
              <a:t>å</a:t>
            </a:r>
            <a:r>
              <a:rPr lang="en-GB" dirty="0"/>
              <a:t> </a:t>
            </a:r>
            <a:r>
              <a:rPr lang="en-GB" dirty="0" err="1"/>
              <a:t>sette</a:t>
            </a:r>
            <a:r>
              <a:rPr lang="en-GB" dirty="0"/>
              <a:t> inn </a:t>
            </a:r>
            <a:r>
              <a:rPr lang="en-GB" dirty="0" err="1"/>
              <a:t>bilder</a:t>
            </a:r>
            <a:r>
              <a:rPr lang="en-GB" dirty="0"/>
              <a:t>.</a:t>
            </a:r>
            <a:endParaRPr lang="nb-NO" dirty="0"/>
          </a:p>
        </p:txBody>
      </p:sp>
      <p:sp>
        <p:nvSpPr>
          <p:cNvPr id="3" name="Plassholder for bilde 11">
            <a:extLst>
              <a:ext uri="{FF2B5EF4-FFF2-40B4-BE49-F238E27FC236}">
                <a16:creationId xmlns:a16="http://schemas.microsoft.com/office/drawing/2014/main" id="{EB4A1A92-7221-A9CD-12A9-CA9BE13CEA90}"/>
              </a:ext>
            </a:extLst>
          </p:cNvPr>
          <p:cNvSpPr>
            <a:spLocks noGrp="1"/>
          </p:cNvSpPr>
          <p:nvPr>
            <p:ph type="pic" sz="quarter" idx="18"/>
          </p:nvPr>
        </p:nvSpPr>
        <p:spPr>
          <a:xfrm>
            <a:off x="0" y="4286015"/>
            <a:ext cx="6858000" cy="4284898"/>
          </a:xfrm>
          <a:prstGeom prst="rect">
            <a:avLst/>
          </a:prstGeom>
          <a:solidFill>
            <a:schemeClr val="bg1">
              <a:lumMod val="85000"/>
            </a:schemeClr>
          </a:solidFill>
        </p:spPr>
        <p:txBody>
          <a:bodyPr wrap="square">
            <a:noAutofit/>
          </a:bodyPr>
          <a:lstStyle>
            <a:lvl1pPr marL="0" indent="0" algn="ctr">
              <a:buNone/>
              <a:defRPr sz="1801"/>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t>Click icon to add picture</a:t>
            </a:r>
            <a:endParaRPr lang="nb-NO" dirty="0"/>
          </a:p>
        </p:txBody>
      </p:sp>
      <p:sp>
        <p:nvSpPr>
          <p:cNvPr id="4" name="Plassholder for bilde 4">
            <a:extLst>
              <a:ext uri="{FF2B5EF4-FFF2-40B4-BE49-F238E27FC236}">
                <a16:creationId xmlns:a16="http://schemas.microsoft.com/office/drawing/2014/main" id="{370F7C1D-3817-206B-42CE-45C55EA47974}"/>
              </a:ext>
            </a:extLst>
          </p:cNvPr>
          <p:cNvSpPr>
            <a:spLocks noGrp="1"/>
          </p:cNvSpPr>
          <p:nvPr>
            <p:ph type="pic" sz="quarter" idx="32" hasCustomPrompt="1"/>
          </p:nvPr>
        </p:nvSpPr>
        <p:spPr>
          <a:xfrm>
            <a:off x="1989000" y="2821915"/>
            <a:ext cx="2880000" cy="2880000"/>
          </a:xfrm>
          <a:prstGeom prst="ellipse">
            <a:avLst/>
          </a:prstGeom>
          <a:solidFill>
            <a:schemeClr val="bg1"/>
          </a:solidFill>
        </p:spPr>
        <p:txBody>
          <a:bodyPr lIns="251999" tIns="251999" rIns="216000" bIns="108000"/>
          <a:lstStyle>
            <a:lvl1pPr marL="0" indent="0" algn="ctr">
              <a:buNone/>
              <a:defRPr sz="1600">
                <a:latin typeface="Nunito Sans Normal" pitchFamily="2" charset="77"/>
              </a:defRPr>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 fra vår ikonbank. </a:t>
            </a:r>
            <a:br>
              <a:rPr lang="nb-NO" dirty="0"/>
            </a:br>
            <a:r>
              <a:rPr lang="nb-NO" b="0" i="0" dirty="0">
                <a:solidFill>
                  <a:srgbClr val="000000"/>
                </a:solidFill>
                <a:effectLst/>
                <a:latin typeface="WordVisi_MSFontService"/>
              </a:rPr>
              <a:t>Se oppskrift til venstre for lysbildet.</a:t>
            </a:r>
            <a:endParaRPr lang="nb-NO" dirty="0"/>
          </a:p>
        </p:txBody>
      </p:sp>
      <p:sp>
        <p:nvSpPr>
          <p:cNvPr id="5" name="Text Placeholder 4">
            <a:extLst>
              <a:ext uri="{FF2B5EF4-FFF2-40B4-BE49-F238E27FC236}">
                <a16:creationId xmlns:a16="http://schemas.microsoft.com/office/drawing/2014/main" id="{9F5D095B-44A3-59D1-8C0B-43DA5CF21365}"/>
              </a:ext>
            </a:extLst>
          </p:cNvPr>
          <p:cNvSpPr>
            <a:spLocks noGrp="1"/>
          </p:cNvSpPr>
          <p:nvPr>
            <p:ph type="body" sz="quarter" idx="33"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2" name="TextBox 1">
            <a:extLst>
              <a:ext uri="{FF2B5EF4-FFF2-40B4-BE49-F238E27FC236}">
                <a16:creationId xmlns:a16="http://schemas.microsoft.com/office/drawing/2014/main" id="{BF90D0CF-D373-9F63-9108-9C4D51F5FC0A}"/>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8" name="TextBox 7">
            <a:extLst>
              <a:ext uri="{FF2B5EF4-FFF2-40B4-BE49-F238E27FC236}">
                <a16:creationId xmlns:a16="http://schemas.microsoft.com/office/drawing/2014/main" id="{25AE36F1-925C-A492-3F12-5685646D1FB7}"/>
              </a:ext>
            </a:extLst>
          </p:cNvPr>
          <p:cNvSpPr txBox="1"/>
          <p:nvPr userDrawn="1"/>
        </p:nvSpPr>
        <p:spPr>
          <a:xfrm>
            <a:off x="7403592" y="1935448"/>
            <a:ext cx="1892808" cy="1892808"/>
          </a:xfrm>
          <a:prstGeom prst="rect">
            <a:avLst/>
          </a:prstGeom>
          <a:solidFill>
            <a:srgbClr val="005260">
              <a:alpha val="20000"/>
            </a:srgbClr>
          </a:solidFill>
        </p:spPr>
        <p:txBody>
          <a:bodyPr wrap="square" rtlCol="0">
            <a:spAutoFit/>
          </a:bodyPr>
          <a:lstStyle/>
          <a:p>
            <a:endParaRPr lang="nb-NO" dirty="0"/>
          </a:p>
        </p:txBody>
      </p:sp>
      <p:grpSp>
        <p:nvGrpSpPr>
          <p:cNvPr id="10" name="Group 9">
            <a:extLst>
              <a:ext uri="{FF2B5EF4-FFF2-40B4-BE49-F238E27FC236}">
                <a16:creationId xmlns:a16="http://schemas.microsoft.com/office/drawing/2014/main" id="{47FD4B28-2264-D30E-4BC9-0D4E185D8F53}"/>
              </a:ext>
            </a:extLst>
          </p:cNvPr>
          <p:cNvGrpSpPr/>
          <p:nvPr userDrawn="1"/>
        </p:nvGrpSpPr>
        <p:grpSpPr>
          <a:xfrm>
            <a:off x="7086600" y="8925"/>
            <a:ext cx="4535424" cy="8561987"/>
            <a:chOff x="7086600" y="8925"/>
            <a:chExt cx="4535424" cy="8561987"/>
          </a:xfrm>
        </p:grpSpPr>
        <p:sp>
          <p:nvSpPr>
            <p:cNvPr id="12" name="TextBox 11">
              <a:extLst>
                <a:ext uri="{FF2B5EF4-FFF2-40B4-BE49-F238E27FC236}">
                  <a16:creationId xmlns:a16="http://schemas.microsoft.com/office/drawing/2014/main" id="{0D8B9011-1FED-0554-8174-F964F440AAC8}"/>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3" name="TextBox 12">
              <a:extLst>
                <a:ext uri="{FF2B5EF4-FFF2-40B4-BE49-F238E27FC236}">
                  <a16:creationId xmlns:a16="http://schemas.microsoft.com/office/drawing/2014/main" id="{E9DF969D-1B8A-EFEF-F3EB-41834AF94D62}"/>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4" name="TextBox 13">
              <a:extLst>
                <a:ext uri="{FF2B5EF4-FFF2-40B4-BE49-F238E27FC236}">
                  <a16:creationId xmlns:a16="http://schemas.microsoft.com/office/drawing/2014/main" id="{7100C060-2EBC-671D-2DA3-593DF3E2D07D}"/>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5" name="Picture Placeholder 11">
            <a:extLst>
              <a:ext uri="{FF2B5EF4-FFF2-40B4-BE49-F238E27FC236}">
                <a16:creationId xmlns:a16="http://schemas.microsoft.com/office/drawing/2014/main" id="{B26239EA-97A3-B816-15D4-C0E67AA0B995}"/>
              </a:ext>
            </a:extLst>
          </p:cNvPr>
          <p:cNvSpPr>
            <a:spLocks noGrp="1"/>
          </p:cNvSpPr>
          <p:nvPr>
            <p:ph type="pic" sz="quarter" idx="34"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6" name="Picture Placeholder 11">
            <a:extLst>
              <a:ext uri="{FF2B5EF4-FFF2-40B4-BE49-F238E27FC236}">
                <a16:creationId xmlns:a16="http://schemas.microsoft.com/office/drawing/2014/main" id="{188230E1-FA70-C5B7-6C07-A3F971920C7A}"/>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grpSp>
        <p:nvGrpSpPr>
          <p:cNvPr id="17" name="Group 2">
            <a:extLst>
              <a:ext uri="{FF2B5EF4-FFF2-40B4-BE49-F238E27FC236}">
                <a16:creationId xmlns:a16="http://schemas.microsoft.com/office/drawing/2014/main" id="{919A6904-2DCE-21A6-F3DC-E549673010EA}"/>
              </a:ext>
            </a:extLst>
          </p:cNvPr>
          <p:cNvGrpSpPr/>
          <p:nvPr userDrawn="1"/>
        </p:nvGrpSpPr>
        <p:grpSpPr>
          <a:xfrm>
            <a:off x="-6040635" y="-14447"/>
            <a:ext cx="5527873" cy="8570913"/>
            <a:chOff x="7031680" y="633018"/>
            <a:chExt cx="5527873" cy="8570913"/>
          </a:xfrm>
        </p:grpSpPr>
        <p:sp>
          <p:nvSpPr>
            <p:cNvPr id="18" name="Rectangle 5">
              <a:extLst>
                <a:ext uri="{FF2B5EF4-FFF2-40B4-BE49-F238E27FC236}">
                  <a16:creationId xmlns:a16="http://schemas.microsoft.com/office/drawing/2014/main" id="{4F89B352-6E46-9EC7-CE96-174FED0AD0D6}"/>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19" name="TekstSylinder 4">
              <a:extLst>
                <a:ext uri="{FF2B5EF4-FFF2-40B4-BE49-F238E27FC236}">
                  <a16:creationId xmlns:a16="http://schemas.microsoft.com/office/drawing/2014/main" id="{F8C7734F-ADBA-5B03-6A20-0E0E5585734F}"/>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20" name="Picture 1">
              <a:extLst>
                <a:ext uri="{FF2B5EF4-FFF2-40B4-BE49-F238E27FC236}">
                  <a16:creationId xmlns:a16="http://schemas.microsoft.com/office/drawing/2014/main" id="{F318C5EA-DC34-9E24-3BD4-7975B1C6AB5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114386639"/>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ekst + bilde halv og ikon">
    <p:spTree>
      <p:nvGrpSpPr>
        <p:cNvPr id="1" name=""/>
        <p:cNvGrpSpPr/>
        <p:nvPr/>
      </p:nvGrpSpPr>
      <p:grpSpPr>
        <a:xfrm>
          <a:off x="0" y="0"/>
          <a:ext cx="0" cy="0"/>
          <a:chOff x="0" y="0"/>
          <a:chExt cx="0" cy="0"/>
        </a:xfrm>
      </p:grpSpPr>
      <p:sp>
        <p:nvSpPr>
          <p:cNvPr id="9" name="Tittel 4">
            <a:extLst>
              <a:ext uri="{FF2B5EF4-FFF2-40B4-BE49-F238E27FC236}">
                <a16:creationId xmlns:a16="http://schemas.microsoft.com/office/drawing/2014/main" id="{D0549CB6-79B6-EC8E-EC27-223CBE431E03}"/>
              </a:ext>
            </a:extLst>
          </p:cNvPr>
          <p:cNvSpPr>
            <a:spLocks noGrp="1"/>
          </p:cNvSpPr>
          <p:nvPr>
            <p:ph type="title" hasCustomPrompt="1"/>
          </p:nvPr>
        </p:nvSpPr>
        <p:spPr>
          <a:xfrm>
            <a:off x="0" y="4314361"/>
            <a:ext cx="6858000" cy="3782312"/>
          </a:xfrm>
        </p:spPr>
        <p:txBody>
          <a:bodyPr lIns="540000" tIns="540000" rIns="540000" bIns="270000" anchor="ctr" anchorCtr="0">
            <a:noAutofit/>
          </a:bodyPr>
          <a:lstStyle>
            <a:lvl1pPr>
              <a:lnSpc>
                <a:spcPct val="100000"/>
              </a:lnSpc>
              <a:spcAft>
                <a:spcPts val="200"/>
              </a:spcAft>
              <a:defRPr sz="3200"/>
            </a:lvl1pPr>
          </a:lstStyle>
          <a:p>
            <a:r>
              <a:rPr lang="nb-NO" dirty="0"/>
              <a:t>Medium tekst 32 </a:t>
            </a:r>
            <a:r>
              <a:rPr lang="nb-NO" dirty="0" err="1"/>
              <a:t>pt</a:t>
            </a:r>
            <a:r>
              <a:rPr lang="nb-NO" dirty="0"/>
              <a:t> fet på lys farget bakgrunn</a:t>
            </a:r>
          </a:p>
        </p:txBody>
      </p:sp>
      <p:sp>
        <p:nvSpPr>
          <p:cNvPr id="8" name="Plassholder for bilde 11">
            <a:extLst>
              <a:ext uri="{FF2B5EF4-FFF2-40B4-BE49-F238E27FC236}">
                <a16:creationId xmlns:a16="http://schemas.microsoft.com/office/drawing/2014/main" id="{86D10D41-8134-8ADF-305D-DD2D6D1897E7}"/>
              </a:ext>
            </a:extLst>
          </p:cNvPr>
          <p:cNvSpPr>
            <a:spLocks noGrp="1"/>
          </p:cNvSpPr>
          <p:nvPr>
            <p:ph type="pic" sz="quarter" idx="16"/>
          </p:nvPr>
        </p:nvSpPr>
        <p:spPr>
          <a:xfrm>
            <a:off x="-2517" y="0"/>
            <a:ext cx="6858000" cy="4285457"/>
          </a:xfrm>
          <a:prstGeom prst="rect">
            <a:avLst/>
          </a:prstGeom>
          <a:solidFill>
            <a:schemeClr val="bg1">
              <a:lumMod val="85000"/>
            </a:schemeClr>
          </a:solidFill>
        </p:spPr>
        <p:txBody>
          <a:bodyPr wrap="square">
            <a:noAutofit/>
          </a:bodyPr>
          <a:lstStyle>
            <a:lvl1pPr marL="0" indent="0" algn="ctr">
              <a:buNone/>
              <a:defRPr sz="1600"/>
            </a:lvl1pPr>
          </a:lstStyle>
          <a:p>
            <a:endParaRPr lang="en-GB" dirty="0"/>
          </a:p>
          <a:p>
            <a:endParaRPr lang="en-GB" dirty="0"/>
          </a:p>
          <a:p>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p:txBody>
      </p:sp>
      <p:sp>
        <p:nvSpPr>
          <p:cNvPr id="4" name="Text Placeholder 4">
            <a:extLst>
              <a:ext uri="{FF2B5EF4-FFF2-40B4-BE49-F238E27FC236}">
                <a16:creationId xmlns:a16="http://schemas.microsoft.com/office/drawing/2014/main" id="{F855FA57-E5F2-4834-D581-42A224CFEE39}"/>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2" name="Plassholder for bilde 4">
            <a:extLst>
              <a:ext uri="{FF2B5EF4-FFF2-40B4-BE49-F238E27FC236}">
                <a16:creationId xmlns:a16="http://schemas.microsoft.com/office/drawing/2014/main" id="{E4BE7E53-81AC-008E-9B8E-D495E56A6B20}"/>
              </a:ext>
            </a:extLst>
          </p:cNvPr>
          <p:cNvSpPr>
            <a:spLocks noGrp="1" noChangeAspect="1"/>
          </p:cNvSpPr>
          <p:nvPr>
            <p:ph type="pic" sz="quarter" idx="32" hasCustomPrompt="1"/>
          </p:nvPr>
        </p:nvSpPr>
        <p:spPr>
          <a:xfrm>
            <a:off x="4031540" y="1971758"/>
            <a:ext cx="2313698" cy="2313698"/>
          </a:xfrm>
          <a:prstGeom prst="ellipse">
            <a:avLst/>
          </a:prstGeom>
          <a:solidFill>
            <a:schemeClr val="bg1"/>
          </a:solidFill>
        </p:spPr>
        <p:txBody>
          <a:bodyPr lIns="251999" tIns="251999" rIns="216000" bIns="108000"/>
          <a:lstStyle>
            <a:lvl1pPr marL="0" indent="0" algn="ctr">
              <a:buNone/>
              <a:defRPr sz="1800"/>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 fra vår ikonbank. </a:t>
            </a:r>
            <a:br>
              <a:rPr lang="nb-NO" dirty="0"/>
            </a:br>
            <a:r>
              <a:rPr lang="nb-NO" b="0" i="0" dirty="0">
                <a:solidFill>
                  <a:srgbClr val="000000"/>
                </a:solidFill>
                <a:effectLst/>
                <a:latin typeface="WordVisi_MSFontService"/>
              </a:rPr>
              <a:t>Se oppskrift til venstre for lysbildet.</a:t>
            </a:r>
            <a:endParaRPr lang="nb-NO" dirty="0"/>
          </a:p>
        </p:txBody>
      </p:sp>
      <p:sp>
        <p:nvSpPr>
          <p:cNvPr id="7" name="TextBox 6">
            <a:extLst>
              <a:ext uri="{FF2B5EF4-FFF2-40B4-BE49-F238E27FC236}">
                <a16:creationId xmlns:a16="http://schemas.microsoft.com/office/drawing/2014/main" id="{80FBFCA1-09EC-CFA7-B6F3-1BC2F6022C0D}"/>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0" name="TextBox 9">
            <a:extLst>
              <a:ext uri="{FF2B5EF4-FFF2-40B4-BE49-F238E27FC236}">
                <a16:creationId xmlns:a16="http://schemas.microsoft.com/office/drawing/2014/main" id="{4E57D2AA-8C7A-5C2D-4816-83FC6AEF059D}"/>
              </a:ext>
            </a:extLst>
          </p:cNvPr>
          <p:cNvSpPr txBox="1"/>
          <p:nvPr userDrawn="1"/>
        </p:nvSpPr>
        <p:spPr>
          <a:xfrm>
            <a:off x="7403592" y="1935448"/>
            <a:ext cx="1892808" cy="1892808"/>
          </a:xfrm>
          <a:prstGeom prst="rect">
            <a:avLst/>
          </a:prstGeom>
          <a:solidFill>
            <a:srgbClr val="005260">
              <a:alpha val="20000"/>
            </a:srgbClr>
          </a:solidFill>
        </p:spPr>
        <p:txBody>
          <a:bodyPr wrap="square" rtlCol="0">
            <a:spAutoFit/>
          </a:bodyPr>
          <a:lstStyle/>
          <a:p>
            <a:endParaRPr lang="nb-NO" dirty="0"/>
          </a:p>
        </p:txBody>
      </p:sp>
      <p:grpSp>
        <p:nvGrpSpPr>
          <p:cNvPr id="11" name="Group 10">
            <a:extLst>
              <a:ext uri="{FF2B5EF4-FFF2-40B4-BE49-F238E27FC236}">
                <a16:creationId xmlns:a16="http://schemas.microsoft.com/office/drawing/2014/main" id="{AC464502-CB56-17B1-D984-2BABD0B37913}"/>
              </a:ext>
            </a:extLst>
          </p:cNvPr>
          <p:cNvGrpSpPr/>
          <p:nvPr userDrawn="1"/>
        </p:nvGrpSpPr>
        <p:grpSpPr>
          <a:xfrm>
            <a:off x="7086600" y="8925"/>
            <a:ext cx="4535424" cy="8561987"/>
            <a:chOff x="7086600" y="8925"/>
            <a:chExt cx="4535424" cy="8561987"/>
          </a:xfrm>
        </p:grpSpPr>
        <p:sp>
          <p:nvSpPr>
            <p:cNvPr id="12" name="TextBox 11">
              <a:extLst>
                <a:ext uri="{FF2B5EF4-FFF2-40B4-BE49-F238E27FC236}">
                  <a16:creationId xmlns:a16="http://schemas.microsoft.com/office/drawing/2014/main" id="{2391F01C-2A75-4F1B-4EA3-2103FF827B4B}"/>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3" name="TextBox 12">
              <a:extLst>
                <a:ext uri="{FF2B5EF4-FFF2-40B4-BE49-F238E27FC236}">
                  <a16:creationId xmlns:a16="http://schemas.microsoft.com/office/drawing/2014/main" id="{56B21F49-F443-1947-0C32-4AFF8A223D42}"/>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4" name="TextBox 13">
              <a:extLst>
                <a:ext uri="{FF2B5EF4-FFF2-40B4-BE49-F238E27FC236}">
                  <a16:creationId xmlns:a16="http://schemas.microsoft.com/office/drawing/2014/main" id="{22AC47ED-C3C4-2B09-C8BB-59B9C1822403}"/>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5" name="Picture Placeholder 11">
            <a:extLst>
              <a:ext uri="{FF2B5EF4-FFF2-40B4-BE49-F238E27FC236}">
                <a16:creationId xmlns:a16="http://schemas.microsoft.com/office/drawing/2014/main" id="{5B0469E8-AC5F-236B-D89E-4B08A76014FA}"/>
              </a:ext>
            </a:extLst>
          </p:cNvPr>
          <p:cNvSpPr>
            <a:spLocks noGrp="1"/>
          </p:cNvSpPr>
          <p:nvPr>
            <p:ph type="pic" sz="quarter" idx="18" hasCustomPrompt="1"/>
          </p:nvPr>
        </p:nvSpPr>
        <p:spPr>
          <a:xfrm>
            <a:off x="8006279" y="2520526"/>
            <a:ext cx="669600" cy="763200"/>
          </a:xfrm>
          <a:blipFill>
            <a:blip r:embed="rId2">
              <a:extLst>
                <a:ext uri="{96DAC541-7B7A-43D3-8B79-37D633B846F1}">
                  <asvg:svgBlip xmlns:asvg="http://schemas.microsoft.com/office/drawing/2016/SVG/main" r:embed="rId3"/>
                </a:ext>
              </a:extLst>
            </a:blip>
            <a:srcRect/>
            <a:stretch>
              <a:fillRect t="-82" b="-82"/>
            </a:stretch>
          </a:blipFill>
        </p:spPr>
        <p:txBody>
          <a:bodyPr/>
          <a:lstStyle>
            <a:lvl1pPr marL="0" indent="0">
              <a:buNone/>
              <a:defRPr/>
            </a:lvl1pPr>
          </a:lstStyle>
          <a:p>
            <a:r>
              <a:rPr lang="nb-NO" dirty="0"/>
              <a:t> </a:t>
            </a:r>
          </a:p>
        </p:txBody>
      </p:sp>
      <p:sp>
        <p:nvSpPr>
          <p:cNvPr id="16" name="Picture Placeholder 11">
            <a:extLst>
              <a:ext uri="{FF2B5EF4-FFF2-40B4-BE49-F238E27FC236}">
                <a16:creationId xmlns:a16="http://schemas.microsoft.com/office/drawing/2014/main" id="{52B323DC-678E-BE88-8E76-3B405BF37AA2}"/>
              </a:ext>
            </a:extLst>
          </p:cNvPr>
          <p:cNvSpPr>
            <a:spLocks noGrp="1"/>
          </p:cNvSpPr>
          <p:nvPr>
            <p:ph type="pic" sz="quarter" idx="19" hasCustomPrompt="1"/>
          </p:nvPr>
        </p:nvSpPr>
        <p:spPr>
          <a:xfrm>
            <a:off x="9978740" y="2519612"/>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grpSp>
        <p:nvGrpSpPr>
          <p:cNvPr id="17" name="Group 2">
            <a:extLst>
              <a:ext uri="{FF2B5EF4-FFF2-40B4-BE49-F238E27FC236}">
                <a16:creationId xmlns:a16="http://schemas.microsoft.com/office/drawing/2014/main" id="{301D942D-53BE-9ECD-9548-ED79C0F92E1C}"/>
              </a:ext>
            </a:extLst>
          </p:cNvPr>
          <p:cNvGrpSpPr/>
          <p:nvPr userDrawn="1"/>
        </p:nvGrpSpPr>
        <p:grpSpPr>
          <a:xfrm>
            <a:off x="-6040635" y="-14447"/>
            <a:ext cx="5527873" cy="8570913"/>
            <a:chOff x="7031680" y="633018"/>
            <a:chExt cx="5527873" cy="8570913"/>
          </a:xfrm>
        </p:grpSpPr>
        <p:sp>
          <p:nvSpPr>
            <p:cNvPr id="18" name="Rectangle 5">
              <a:extLst>
                <a:ext uri="{FF2B5EF4-FFF2-40B4-BE49-F238E27FC236}">
                  <a16:creationId xmlns:a16="http://schemas.microsoft.com/office/drawing/2014/main" id="{74A318BE-767A-1993-4E8B-DC8A80007378}"/>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19" name="TekstSylinder 4">
              <a:extLst>
                <a:ext uri="{FF2B5EF4-FFF2-40B4-BE49-F238E27FC236}">
                  <a16:creationId xmlns:a16="http://schemas.microsoft.com/office/drawing/2014/main" id="{31E0A6CD-9220-D44B-BC1A-5C7D535AB397}"/>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20" name="Picture 1">
              <a:extLst>
                <a:ext uri="{FF2B5EF4-FFF2-40B4-BE49-F238E27FC236}">
                  <a16:creationId xmlns:a16="http://schemas.microsoft.com/office/drawing/2014/main" id="{F7A369C0-F01A-CFCC-68AC-5691155F624B}"/>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625307048"/>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Ikon">
    <p:spTree>
      <p:nvGrpSpPr>
        <p:cNvPr id="1" name=""/>
        <p:cNvGrpSpPr/>
        <p:nvPr/>
      </p:nvGrpSpPr>
      <p:grpSpPr>
        <a:xfrm>
          <a:off x="0" y="0"/>
          <a:ext cx="0" cy="0"/>
          <a:chOff x="0" y="0"/>
          <a:chExt cx="0" cy="0"/>
        </a:xfrm>
      </p:grpSpPr>
      <p:sp>
        <p:nvSpPr>
          <p:cNvPr id="9" name="Plassholder for bilde 4">
            <a:extLst>
              <a:ext uri="{FF2B5EF4-FFF2-40B4-BE49-F238E27FC236}">
                <a16:creationId xmlns:a16="http://schemas.microsoft.com/office/drawing/2014/main" id="{63FA54D4-93DF-1A9D-0CC4-5616E8000F73}"/>
              </a:ext>
            </a:extLst>
          </p:cNvPr>
          <p:cNvSpPr>
            <a:spLocks noGrp="1"/>
          </p:cNvSpPr>
          <p:nvPr>
            <p:ph type="pic" sz="quarter" idx="32" hasCustomPrompt="1"/>
          </p:nvPr>
        </p:nvSpPr>
        <p:spPr>
          <a:xfrm>
            <a:off x="531000" y="1388250"/>
            <a:ext cx="5796000" cy="5796000"/>
          </a:xfrm>
          <a:prstGeom prst="ellipse">
            <a:avLst/>
          </a:prstGeom>
          <a:solidFill>
            <a:schemeClr val="bg1"/>
          </a:solidFill>
        </p:spPr>
        <p:txBody>
          <a:bodyPr lIns="251999" tIns="251999" rIns="216000" bIns="108000"/>
          <a:lstStyle>
            <a:lvl1pPr marL="0" indent="0" algn="ctr">
              <a:buNone/>
              <a:defRPr sz="1800"/>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a:t>
            </a:r>
            <a:br>
              <a:rPr lang="nb-NO" dirty="0"/>
            </a:br>
            <a:r>
              <a:rPr lang="nb-NO" dirty="0"/>
              <a:t> fra vår ikonbank. </a:t>
            </a:r>
            <a:br>
              <a:rPr lang="nb-NO" dirty="0"/>
            </a:br>
            <a:r>
              <a:rPr lang="nb-NO" b="0" i="0" dirty="0">
                <a:solidFill>
                  <a:srgbClr val="000000"/>
                </a:solidFill>
                <a:effectLst/>
                <a:latin typeface="WordVisi_MSFontService"/>
              </a:rPr>
              <a:t>Se oppskrift til venstre for lysbildet.</a:t>
            </a:r>
            <a:endParaRPr lang="nb-NO" dirty="0"/>
          </a:p>
        </p:txBody>
      </p:sp>
      <p:grpSp>
        <p:nvGrpSpPr>
          <p:cNvPr id="2" name="Group 2">
            <a:extLst>
              <a:ext uri="{FF2B5EF4-FFF2-40B4-BE49-F238E27FC236}">
                <a16:creationId xmlns:a16="http://schemas.microsoft.com/office/drawing/2014/main" id="{0BE454E4-3DF9-588A-3A50-02AD73E48C59}"/>
              </a:ext>
            </a:extLst>
          </p:cNvPr>
          <p:cNvGrpSpPr/>
          <p:nvPr userDrawn="1"/>
        </p:nvGrpSpPr>
        <p:grpSpPr>
          <a:xfrm>
            <a:off x="-6040635" y="-14447"/>
            <a:ext cx="5527873" cy="8570913"/>
            <a:chOff x="7031680" y="633018"/>
            <a:chExt cx="5527873" cy="8570913"/>
          </a:xfrm>
        </p:grpSpPr>
        <p:sp>
          <p:nvSpPr>
            <p:cNvPr id="5" name="Rectangle 5">
              <a:extLst>
                <a:ext uri="{FF2B5EF4-FFF2-40B4-BE49-F238E27FC236}">
                  <a16:creationId xmlns:a16="http://schemas.microsoft.com/office/drawing/2014/main" id="{9430C017-4873-4A2F-4318-D025D552DA71}"/>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7" name="TekstSylinder 4">
              <a:extLst>
                <a:ext uri="{FF2B5EF4-FFF2-40B4-BE49-F238E27FC236}">
                  <a16:creationId xmlns:a16="http://schemas.microsoft.com/office/drawing/2014/main" id="{B7E3A6FC-95B9-C843-C8F4-4247629050E5}"/>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8" name="Picture 1">
              <a:extLst>
                <a:ext uri="{FF2B5EF4-FFF2-40B4-BE49-F238E27FC236}">
                  <a16:creationId xmlns:a16="http://schemas.microsoft.com/office/drawing/2014/main" id="{56C4BB77-DACC-89BF-46CE-25AB1DD47C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163626402"/>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Ikon + tekst">
    <p:spTree>
      <p:nvGrpSpPr>
        <p:cNvPr id="1" name=""/>
        <p:cNvGrpSpPr/>
        <p:nvPr/>
      </p:nvGrpSpPr>
      <p:grpSpPr>
        <a:xfrm>
          <a:off x="0" y="0"/>
          <a:ext cx="0" cy="0"/>
          <a:chOff x="0" y="0"/>
          <a:chExt cx="0" cy="0"/>
        </a:xfrm>
      </p:grpSpPr>
      <p:sp>
        <p:nvSpPr>
          <p:cNvPr id="9" name="Plassholder for bilde 4">
            <a:extLst>
              <a:ext uri="{FF2B5EF4-FFF2-40B4-BE49-F238E27FC236}">
                <a16:creationId xmlns:a16="http://schemas.microsoft.com/office/drawing/2014/main" id="{63FA54D4-93DF-1A9D-0CC4-5616E8000F73}"/>
              </a:ext>
            </a:extLst>
          </p:cNvPr>
          <p:cNvSpPr>
            <a:spLocks noGrp="1" noChangeAspect="1"/>
          </p:cNvSpPr>
          <p:nvPr>
            <p:ph type="pic" sz="quarter" idx="32" hasCustomPrompt="1"/>
          </p:nvPr>
        </p:nvSpPr>
        <p:spPr>
          <a:xfrm>
            <a:off x="1614986" y="1407158"/>
            <a:ext cx="3628029" cy="3628029"/>
          </a:xfrm>
          <a:prstGeom prst="ellipse">
            <a:avLst/>
          </a:prstGeom>
          <a:solidFill>
            <a:schemeClr val="bg1"/>
          </a:solidFill>
        </p:spPr>
        <p:txBody>
          <a:bodyPr lIns="251999" tIns="251999" rIns="216000" bIns="108000"/>
          <a:lstStyle>
            <a:lvl1pPr marL="0" indent="0" algn="ctr">
              <a:buNone/>
              <a:defRPr sz="1800"/>
            </a:lvl1pPr>
          </a:lstStyle>
          <a:p>
            <a:pPr marL="0" marR="0" lvl="0" indent="0" algn="ctr" defTabSz="914411" rtl="0" eaLnBrk="1" fontAlgn="auto" latinLnBrk="0" hangingPunct="1">
              <a:lnSpc>
                <a:spcPct val="100000"/>
              </a:lnSpc>
              <a:spcBef>
                <a:spcPts val="0"/>
              </a:spcBef>
              <a:spcAft>
                <a:spcPts val="0"/>
              </a:spcAft>
              <a:buClrTx/>
              <a:buSzTx/>
              <a:buFont typeface="Arial" panose="020B0604020202020204" pitchFamily="34" charset="0"/>
              <a:buNone/>
              <a:tabLst/>
              <a:defRPr/>
            </a:pPr>
            <a:r>
              <a:rPr lang="nb-NO" dirty="0"/>
              <a:t>Klikk på ikonet i midten av sirkelen for å sette inn ønsket ikon fra vår ikonbank. </a:t>
            </a:r>
            <a:br>
              <a:rPr lang="nb-NO" dirty="0"/>
            </a:br>
            <a:r>
              <a:rPr lang="nb-NO" b="0" i="0" dirty="0">
                <a:solidFill>
                  <a:srgbClr val="000000"/>
                </a:solidFill>
                <a:effectLst/>
                <a:latin typeface="WordVisi_MSFontService"/>
              </a:rPr>
              <a:t>Se oppskrift til venstre for lysbildet.</a:t>
            </a:r>
            <a:endParaRPr lang="nb-NO" dirty="0"/>
          </a:p>
        </p:txBody>
      </p:sp>
      <p:sp>
        <p:nvSpPr>
          <p:cNvPr id="2" name="Tittel 4">
            <a:extLst>
              <a:ext uri="{FF2B5EF4-FFF2-40B4-BE49-F238E27FC236}">
                <a16:creationId xmlns:a16="http://schemas.microsoft.com/office/drawing/2014/main" id="{EEAF32DF-DC57-6130-CC61-E3CADA4E5FD5}"/>
              </a:ext>
            </a:extLst>
          </p:cNvPr>
          <p:cNvSpPr>
            <a:spLocks noGrp="1"/>
          </p:cNvSpPr>
          <p:nvPr>
            <p:ph type="title" hasCustomPrompt="1"/>
          </p:nvPr>
        </p:nvSpPr>
        <p:spPr>
          <a:xfrm>
            <a:off x="0" y="5043896"/>
            <a:ext cx="6858000" cy="1922998"/>
          </a:xfrm>
        </p:spPr>
        <p:txBody>
          <a:bodyPr lIns="1080000" tIns="720000" rIns="1080000" bIns="270000" anchor="t" anchorCtr="0">
            <a:spAutoFit/>
          </a:bodyPr>
          <a:lstStyle>
            <a:lvl1pPr algn="ctr">
              <a:lnSpc>
                <a:spcPct val="100000"/>
              </a:lnSpc>
              <a:spcAft>
                <a:spcPts val="200"/>
              </a:spcAft>
              <a:defRPr sz="3000"/>
            </a:lvl1pPr>
          </a:lstStyle>
          <a:p>
            <a:r>
              <a:rPr lang="nb-NO" dirty="0"/>
              <a:t>Kort, 30 </a:t>
            </a:r>
            <a:r>
              <a:rPr lang="nb-NO" dirty="0" err="1"/>
              <a:t>pt</a:t>
            </a:r>
            <a:r>
              <a:rPr lang="nb-NO" dirty="0"/>
              <a:t> fet tekst </a:t>
            </a:r>
            <a:br>
              <a:rPr lang="nb-NO" dirty="0"/>
            </a:br>
            <a:r>
              <a:rPr lang="nb-NO" dirty="0"/>
              <a:t>midtstilt under et ikon</a:t>
            </a:r>
          </a:p>
        </p:txBody>
      </p:sp>
      <p:grpSp>
        <p:nvGrpSpPr>
          <p:cNvPr id="4" name="Group 2">
            <a:extLst>
              <a:ext uri="{FF2B5EF4-FFF2-40B4-BE49-F238E27FC236}">
                <a16:creationId xmlns:a16="http://schemas.microsoft.com/office/drawing/2014/main" id="{F476069A-21DB-564E-7E0A-F535EDF54153}"/>
              </a:ext>
            </a:extLst>
          </p:cNvPr>
          <p:cNvGrpSpPr/>
          <p:nvPr userDrawn="1"/>
        </p:nvGrpSpPr>
        <p:grpSpPr>
          <a:xfrm>
            <a:off x="-6040635" y="-14447"/>
            <a:ext cx="5527873" cy="8570913"/>
            <a:chOff x="7031680" y="633018"/>
            <a:chExt cx="5527873" cy="8570913"/>
          </a:xfrm>
        </p:grpSpPr>
        <p:sp>
          <p:nvSpPr>
            <p:cNvPr id="5" name="Rectangle 5">
              <a:extLst>
                <a:ext uri="{FF2B5EF4-FFF2-40B4-BE49-F238E27FC236}">
                  <a16:creationId xmlns:a16="http://schemas.microsoft.com/office/drawing/2014/main" id="{5407F963-4635-80AE-12DA-2200906B32F3}"/>
                </a:ext>
                <a:ext uri="{C183D7F6-B498-43B3-948B-1728B52AA6E4}">
                  <adec:decorative xmlns:adec="http://schemas.microsoft.com/office/drawing/2017/decorative" val="1"/>
                </a:ext>
              </a:extLst>
            </p:cNvPr>
            <p:cNvSpPr/>
            <p:nvPr userDrawn="1"/>
          </p:nvSpPr>
          <p:spPr>
            <a:xfrm>
              <a:off x="7031680" y="633018"/>
              <a:ext cx="5527873" cy="857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sz="1801"/>
            </a:p>
          </p:txBody>
        </p:sp>
        <p:sp>
          <p:nvSpPr>
            <p:cNvPr id="8" name="TekstSylinder 4">
              <a:extLst>
                <a:ext uri="{FF2B5EF4-FFF2-40B4-BE49-F238E27FC236}">
                  <a16:creationId xmlns:a16="http://schemas.microsoft.com/office/drawing/2014/main" id="{4938AE4C-2499-3DD1-D7F8-8608A92F8531}"/>
                </a:ext>
                <a:ext uri="{C183D7F6-B498-43B3-948B-1728B52AA6E4}">
                  <adec:decorative xmlns:adec="http://schemas.microsoft.com/office/drawing/2017/decorative" val="0"/>
                </a:ext>
              </a:extLst>
            </p:cNvPr>
            <p:cNvSpPr txBox="1"/>
            <p:nvPr userDrawn="1"/>
          </p:nvSpPr>
          <p:spPr>
            <a:xfrm>
              <a:off x="7256573" y="823079"/>
              <a:ext cx="5078085" cy="5632696"/>
            </a:xfrm>
            <a:prstGeom prst="rect">
              <a:avLst/>
            </a:prstGeom>
            <a:noFill/>
          </p:spPr>
          <p:txBody>
            <a:bodyPr wrap="square" rtlCol="0">
              <a:spAutoFit/>
            </a:bodyPr>
            <a:lstStyle/>
            <a:p>
              <a:r>
                <a:rPr lang="nb-NO" sz="1801" b="1" noProof="0" dirty="0"/>
                <a:t>Velg ikon fra vår ikonpakke</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I vår designmanual har vi en startpakke med spesialtilpassede ikoner for bruk i PowerPoint. Ikonene har ideell størrelse for plassering i den sirkelformede plassholderen og trenger ikke tilpasning.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Last ned filen «SVG for PowerPoint» fra telemarkfylke.no/ikoner.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Etter å ha lagret filen må du pakke den ut. Det gjør du ved å høyreklikke på filen og velge «Pakk ut alle».  </a:t>
              </a:r>
            </a:p>
            <a:p>
              <a:pPr marL="285753" indent="-285753" algn="l" rtl="0" fontAlgn="base">
                <a:buFont typeface="Arial" panose="020B0604020202020204" pitchFamily="34" charset="0"/>
                <a:buChar char="•"/>
              </a:pPr>
              <a:r>
                <a:rPr lang="nb-NO" sz="1800" kern="1200" dirty="0">
                  <a:solidFill>
                    <a:schemeClr val="tx1"/>
                  </a:solidFill>
                  <a:latin typeface="+mn-lt"/>
                  <a:ea typeface="+mn-ea"/>
                  <a:cs typeface="+mn-cs"/>
                </a:rPr>
                <a:t>Klikk på ikonet i plassholderen for å sette inn ikon. Hvis du allerede har plassert inn et ikon, men ikke ønsker å bruke det, marker og slett det før du velger et nytt.</a:t>
              </a:r>
            </a:p>
            <a:p>
              <a:pPr marL="285753" indent="-285753" algn="l" rtl="0" fontAlgn="base">
                <a:buFont typeface="Arial" panose="020B0604020202020204" pitchFamily="34" charset="0"/>
                <a:buChar char="•"/>
              </a:pPr>
              <a:r>
                <a:rPr lang="nb-NO" sz="1800" b="0" i="0" dirty="0">
                  <a:solidFill>
                    <a:srgbClr val="000000"/>
                  </a:solidFill>
                  <a:effectLst/>
                  <a:latin typeface="+mj-lt"/>
                </a:rPr>
                <a:t>Sirkelen med ikon kan plasseres der det passer best oppå motivet, men kan gjerne flukte med en av marglinjene, eller i et marghjørne</a:t>
              </a:r>
              <a:br>
                <a:rPr lang="nb-NO" sz="1801" b="0" i="0" dirty="0">
                  <a:solidFill>
                    <a:srgbClr val="000000"/>
                  </a:solidFill>
                  <a:effectLst/>
                  <a:latin typeface="WordVisiCarriageReturn_MSFontService"/>
                </a:rPr>
              </a:br>
              <a:endParaRPr lang="nb-NO" sz="1801" dirty="0"/>
            </a:p>
            <a:p>
              <a:pPr marL="285753" indent="-285753">
                <a:buFont typeface="Arial" panose="020B0604020202020204" pitchFamily="34" charset="0"/>
                <a:buChar char="•"/>
              </a:pPr>
              <a:endParaRPr lang="nb-NO" sz="1801" dirty="0"/>
            </a:p>
          </p:txBody>
        </p:sp>
        <p:pic>
          <p:nvPicPr>
            <p:cNvPr id="10" name="Picture 1">
              <a:extLst>
                <a:ext uri="{FF2B5EF4-FFF2-40B4-BE49-F238E27FC236}">
                  <a16:creationId xmlns:a16="http://schemas.microsoft.com/office/drawing/2014/main" id="{C7D66D00-B5B8-477C-DF93-4CC9885AEDA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50196" y="6014728"/>
              <a:ext cx="4577239" cy="2985815"/>
            </a:xfrm>
            <a:prstGeom prst="rect">
              <a:avLst/>
            </a:prstGeom>
          </p:spPr>
        </p:pic>
      </p:grpSp>
    </p:spTree>
    <p:extLst>
      <p:ext uri="{BB962C8B-B14F-4D97-AF65-F5344CB8AC3E}">
        <p14:creationId xmlns:p14="http://schemas.microsoft.com/office/powerpoint/2010/main" val="1326845620"/>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itat">
    <p:bg>
      <p:bgPr>
        <a:solidFill>
          <a:srgbClr val="5A2E61">
            <a:alpha val="20000"/>
          </a:srgbClr>
        </a:solidFill>
        <a:effectLst/>
      </p:bgPr>
    </p:bg>
    <p:spTree>
      <p:nvGrpSpPr>
        <p:cNvPr id="1" name=""/>
        <p:cNvGrpSpPr/>
        <p:nvPr/>
      </p:nvGrpSpPr>
      <p:grpSpPr>
        <a:xfrm>
          <a:off x="0" y="0"/>
          <a:ext cx="0" cy="0"/>
          <a:chOff x="0" y="0"/>
          <a:chExt cx="0" cy="0"/>
        </a:xfrm>
      </p:grpSpPr>
      <p:pic>
        <p:nvPicPr>
          <p:cNvPr id="11" name="Grafikk 11" descr="Sitattegn">
            <a:extLst>
              <a:ext uri="{FF2B5EF4-FFF2-40B4-BE49-F238E27FC236}">
                <a16:creationId xmlns:a16="http://schemas.microsoft.com/office/drawing/2014/main" id="{54E45CF3-B4B5-F82F-D3AE-B3AAD3BAF4A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2763" y="2602779"/>
            <a:ext cx="476278" cy="360000"/>
          </a:xfrm>
          <a:prstGeom prst="rect">
            <a:avLst/>
          </a:prstGeom>
        </p:spPr>
      </p:pic>
      <p:sp>
        <p:nvSpPr>
          <p:cNvPr id="3" name="Tittel 4">
            <a:extLst>
              <a:ext uri="{FF2B5EF4-FFF2-40B4-BE49-F238E27FC236}">
                <a16:creationId xmlns:a16="http://schemas.microsoft.com/office/drawing/2014/main" id="{C87B3F9D-C4FA-ECA0-2E40-A762BE114F86}"/>
              </a:ext>
            </a:extLst>
          </p:cNvPr>
          <p:cNvSpPr>
            <a:spLocks noGrp="1"/>
          </p:cNvSpPr>
          <p:nvPr>
            <p:ph type="title" hasCustomPrompt="1"/>
          </p:nvPr>
        </p:nvSpPr>
        <p:spPr>
          <a:xfrm>
            <a:off x="0" y="2528046"/>
            <a:ext cx="6857999" cy="1257522"/>
          </a:xfrm>
        </p:spPr>
        <p:txBody>
          <a:bodyPr wrap="square" lIns="1260000" tIns="0" rIns="900000" bIns="270000" anchor="t" anchorCtr="0">
            <a:spAutoFit/>
          </a:bodyPr>
          <a:lstStyle>
            <a:lvl1pPr>
              <a:lnSpc>
                <a:spcPct val="100000"/>
              </a:lnSpc>
              <a:spcAft>
                <a:spcPts val="400"/>
              </a:spcAft>
              <a:defRPr sz="3200" b="1"/>
            </a:lvl1pPr>
          </a:lstStyle>
          <a:p>
            <a:r>
              <a:rPr lang="nb-NO" dirty="0"/>
              <a:t>Sitat 32 </a:t>
            </a:r>
            <a:r>
              <a:rPr lang="nb-NO" dirty="0" err="1"/>
              <a:t>pt</a:t>
            </a:r>
            <a:r>
              <a:rPr lang="nb-NO" dirty="0"/>
              <a:t> fet på lys farget bakgrunn</a:t>
            </a:r>
          </a:p>
        </p:txBody>
      </p:sp>
      <p:pic>
        <p:nvPicPr>
          <p:cNvPr id="2" name="Graphic 1">
            <a:extLst>
              <a:ext uri="{FF2B5EF4-FFF2-40B4-BE49-F238E27FC236}">
                <a16:creationId xmlns:a16="http://schemas.microsoft.com/office/drawing/2014/main" id="{A2C53220-ECA3-177A-1506-B771148F522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685937" y="504825"/>
            <a:ext cx="670787" cy="763952"/>
          </a:xfrm>
          <a:prstGeom prst="rect">
            <a:avLst/>
          </a:prstGeom>
        </p:spPr>
      </p:pic>
      <p:sp>
        <p:nvSpPr>
          <p:cNvPr id="4" name="Plassholder for tekst 3">
            <a:extLst>
              <a:ext uri="{FF2B5EF4-FFF2-40B4-BE49-F238E27FC236}">
                <a16:creationId xmlns:a16="http://schemas.microsoft.com/office/drawing/2014/main" id="{9FFC2970-4E36-5471-900D-4431470E542A}"/>
              </a:ext>
            </a:extLst>
          </p:cNvPr>
          <p:cNvSpPr>
            <a:spLocks noGrp="1"/>
          </p:cNvSpPr>
          <p:nvPr>
            <p:ph type="body" sz="quarter" idx="23" hasCustomPrompt="1"/>
          </p:nvPr>
        </p:nvSpPr>
        <p:spPr>
          <a:xfrm>
            <a:off x="0" y="7327021"/>
            <a:ext cx="6858000" cy="400774"/>
          </a:xfrm>
        </p:spPr>
        <p:txBody>
          <a:bodyPr wrap="square" lIns="1620000" tIns="180000" rIns="540000" bIns="180000" anchor="ctr" anchorCtr="0">
            <a:noAutofit/>
          </a:bodyPr>
          <a:lstStyle>
            <a:lvl1pPr marL="0" indent="0" algn="r">
              <a:spcAft>
                <a:spcPts val="0"/>
              </a:spcAft>
              <a:buNone/>
              <a:defRPr sz="2000" b="1">
                <a:latin typeface="Nunito" pitchFamily="2" charset="77"/>
              </a:defRPr>
            </a:lvl1pPr>
          </a:lstStyle>
          <a:p>
            <a:pPr lvl="0"/>
            <a:r>
              <a:rPr lang="nb-NO" dirty="0"/>
              <a:t>Navn </a:t>
            </a:r>
            <a:r>
              <a:rPr lang="nb-NO" dirty="0" err="1"/>
              <a:t>Navnesen</a:t>
            </a:r>
            <a:r>
              <a:rPr lang="nb-NO" dirty="0"/>
              <a:t> 20 </a:t>
            </a:r>
            <a:r>
              <a:rPr lang="nb-NO" dirty="0" err="1"/>
              <a:t>pt</a:t>
            </a:r>
            <a:r>
              <a:rPr lang="nb-NO" dirty="0"/>
              <a:t> fet</a:t>
            </a:r>
          </a:p>
        </p:txBody>
      </p:sp>
      <p:sp>
        <p:nvSpPr>
          <p:cNvPr id="6" name="Plassholder for tekst 3">
            <a:extLst>
              <a:ext uri="{FF2B5EF4-FFF2-40B4-BE49-F238E27FC236}">
                <a16:creationId xmlns:a16="http://schemas.microsoft.com/office/drawing/2014/main" id="{3AFC2AF7-1BE4-CFC9-4E11-820E7FD3E01C}"/>
              </a:ext>
            </a:extLst>
          </p:cNvPr>
          <p:cNvSpPr>
            <a:spLocks noGrp="1"/>
          </p:cNvSpPr>
          <p:nvPr>
            <p:ph type="body" sz="quarter" idx="24" hasCustomPrompt="1"/>
          </p:nvPr>
        </p:nvSpPr>
        <p:spPr>
          <a:xfrm>
            <a:off x="0" y="7669921"/>
            <a:ext cx="6858000" cy="377806"/>
          </a:xfrm>
        </p:spPr>
        <p:txBody>
          <a:bodyPr wrap="square" lIns="1620000" tIns="180000" rIns="540000" bIns="180000" anchor="ctr" anchorCtr="0">
            <a:noAutofit/>
          </a:bodyPr>
          <a:lstStyle>
            <a:lvl1pPr marL="0" indent="0" algn="r">
              <a:spcAft>
                <a:spcPts val="0"/>
              </a:spcAft>
              <a:buNone/>
              <a:defRPr sz="2000" b="0">
                <a:latin typeface="Nunito" pitchFamily="2" charset="77"/>
              </a:defRPr>
            </a:lvl1pPr>
          </a:lstStyle>
          <a:p>
            <a:pPr lvl="0"/>
            <a:r>
              <a:rPr lang="nb-NO" dirty="0"/>
              <a:t>Stilling 20 </a:t>
            </a:r>
            <a:r>
              <a:rPr lang="nb-NO" dirty="0" err="1"/>
              <a:t>pt</a:t>
            </a:r>
            <a:r>
              <a:rPr lang="nb-NO" dirty="0"/>
              <a:t> normal</a:t>
            </a:r>
          </a:p>
        </p:txBody>
      </p:sp>
    </p:spTree>
    <p:extLst>
      <p:ext uri="{BB962C8B-B14F-4D97-AF65-F5344CB8AC3E}">
        <p14:creationId xmlns:p14="http://schemas.microsoft.com/office/powerpoint/2010/main" val="4148071534"/>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Sitat med bilde halv side">
    <p:spTree>
      <p:nvGrpSpPr>
        <p:cNvPr id="1" name=""/>
        <p:cNvGrpSpPr/>
        <p:nvPr/>
      </p:nvGrpSpPr>
      <p:grpSpPr>
        <a:xfrm>
          <a:off x="0" y="0"/>
          <a:ext cx="0" cy="0"/>
          <a:chOff x="0" y="0"/>
          <a:chExt cx="0" cy="0"/>
        </a:xfrm>
      </p:grpSpPr>
      <p:sp>
        <p:nvSpPr>
          <p:cNvPr id="4" name="Plassholder for bilde 11">
            <a:extLst>
              <a:ext uri="{FF2B5EF4-FFF2-40B4-BE49-F238E27FC236}">
                <a16:creationId xmlns:a16="http://schemas.microsoft.com/office/drawing/2014/main" id="{8DC678C2-C645-486F-8630-057971DBE12B}"/>
              </a:ext>
            </a:extLst>
          </p:cNvPr>
          <p:cNvSpPr>
            <a:spLocks noGrp="1"/>
          </p:cNvSpPr>
          <p:nvPr>
            <p:ph type="pic" sz="quarter" idx="16"/>
          </p:nvPr>
        </p:nvSpPr>
        <p:spPr>
          <a:xfrm>
            <a:off x="0" y="0"/>
            <a:ext cx="6858000" cy="4285457"/>
          </a:xfrm>
          <a:prstGeom prst="rect">
            <a:avLst/>
          </a:prstGeom>
          <a:solidFill>
            <a:schemeClr val="bg1">
              <a:lumMod val="85000"/>
            </a:schemeClr>
          </a:solidFill>
        </p:spPr>
        <p:txBody>
          <a:bodyPr wrap="square">
            <a:noAutofit/>
          </a:bodyPr>
          <a:lstStyle>
            <a:lvl1pPr marL="0" indent="0" algn="ctr">
              <a:buNone/>
              <a:defRPr sz="1801"/>
            </a:lvl1pPr>
          </a:lstStyle>
          <a:p>
            <a:endParaRPr lang="en-GB" dirty="0"/>
          </a:p>
          <a:p>
            <a:endParaRPr lang="en-GB" dirty="0"/>
          </a:p>
          <a:p>
            <a:pPr marL="0" marR="0" lvl="0" indent="0" algn="ctr" defTabSz="914411" rtl="0" eaLnBrk="1" fontAlgn="auto" latinLnBrk="0" hangingPunct="1">
              <a:lnSpc>
                <a:spcPct val="100000"/>
              </a:lnSpc>
              <a:spcBef>
                <a:spcPts val="0"/>
              </a:spcBef>
              <a:spcAft>
                <a:spcPts val="600"/>
              </a:spcAft>
              <a:buClrTx/>
              <a:buSzTx/>
              <a:buFont typeface="Arial" panose="020B0604020202020204" pitchFamily="34" charset="0"/>
              <a:buNone/>
              <a:tabLst/>
              <a:defRPr/>
            </a:pPr>
            <a:r>
              <a:rPr lang="en-GB" dirty="0" err="1"/>
              <a:t>Klikk</a:t>
            </a:r>
            <a:r>
              <a:rPr lang="en-GB" dirty="0"/>
              <a:t> </a:t>
            </a:r>
            <a:r>
              <a:rPr lang="en-GB" dirty="0" err="1"/>
              <a:t>på</a:t>
            </a:r>
            <a:r>
              <a:rPr lang="en-GB" dirty="0"/>
              <a:t> </a:t>
            </a:r>
            <a:r>
              <a:rPr lang="en-GB" dirty="0" err="1"/>
              <a:t>ikonet</a:t>
            </a:r>
            <a:r>
              <a:rPr lang="en-GB" dirty="0"/>
              <a:t> under for </a:t>
            </a:r>
            <a:r>
              <a:rPr lang="en-GB" dirty="0" err="1"/>
              <a:t>å</a:t>
            </a:r>
            <a:r>
              <a:rPr lang="en-GB" dirty="0"/>
              <a:t> </a:t>
            </a:r>
            <a:r>
              <a:rPr lang="en-GB" dirty="0" err="1"/>
              <a:t>sette</a:t>
            </a:r>
            <a:r>
              <a:rPr lang="en-GB" dirty="0"/>
              <a:t> inn </a:t>
            </a:r>
            <a:r>
              <a:rPr lang="en-GB" dirty="0" err="1"/>
              <a:t>bilde</a:t>
            </a:r>
            <a:r>
              <a:rPr lang="en-GB" dirty="0"/>
              <a:t>.</a:t>
            </a:r>
            <a:endParaRPr lang="nb-NO" dirty="0"/>
          </a:p>
          <a:p>
            <a:endParaRPr lang="en-GB" dirty="0"/>
          </a:p>
        </p:txBody>
      </p:sp>
      <p:sp>
        <p:nvSpPr>
          <p:cNvPr id="11" name="Tittel 4">
            <a:extLst>
              <a:ext uri="{FF2B5EF4-FFF2-40B4-BE49-F238E27FC236}">
                <a16:creationId xmlns:a16="http://schemas.microsoft.com/office/drawing/2014/main" id="{DFD4FBE6-F419-9F1E-4BA1-0D27BE5A86C2}"/>
              </a:ext>
            </a:extLst>
          </p:cNvPr>
          <p:cNvSpPr>
            <a:spLocks noGrp="1"/>
          </p:cNvSpPr>
          <p:nvPr>
            <p:ph type="title" hasCustomPrompt="1"/>
          </p:nvPr>
        </p:nvSpPr>
        <p:spPr>
          <a:xfrm>
            <a:off x="1" y="4864555"/>
            <a:ext cx="6858000" cy="2462465"/>
          </a:xfrm>
        </p:spPr>
        <p:txBody>
          <a:bodyPr wrap="square" lIns="1260000" tIns="0" rIns="900000" bIns="270000" anchor="t" anchorCtr="0">
            <a:noAutofit/>
          </a:bodyPr>
          <a:lstStyle>
            <a:lvl1pPr>
              <a:lnSpc>
                <a:spcPct val="100000"/>
              </a:lnSpc>
              <a:spcAft>
                <a:spcPts val="400"/>
              </a:spcAft>
              <a:defRPr sz="3000" b="1"/>
            </a:lvl1pPr>
          </a:lstStyle>
          <a:p>
            <a:r>
              <a:rPr lang="nb-NO" dirty="0"/>
              <a:t>Sitat 30 </a:t>
            </a:r>
            <a:r>
              <a:rPr lang="nb-NO" dirty="0" err="1"/>
              <a:t>pt</a:t>
            </a:r>
            <a:r>
              <a:rPr lang="nb-NO" dirty="0"/>
              <a:t> fet på lys farget bakgrunn</a:t>
            </a:r>
          </a:p>
        </p:txBody>
      </p:sp>
      <p:pic>
        <p:nvPicPr>
          <p:cNvPr id="12" name="Grafikk 11" descr="Sitattegn">
            <a:extLst>
              <a:ext uri="{FF2B5EF4-FFF2-40B4-BE49-F238E27FC236}">
                <a16:creationId xmlns:a16="http://schemas.microsoft.com/office/drawing/2014/main" id="{8D7562D7-E6A2-59B4-6F5C-56F7E3172BB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2763" y="4929822"/>
            <a:ext cx="476278" cy="360000"/>
          </a:xfrm>
          <a:prstGeom prst="rect">
            <a:avLst/>
          </a:prstGeom>
        </p:spPr>
      </p:pic>
      <p:sp>
        <p:nvSpPr>
          <p:cNvPr id="6" name="Text Placeholder 4">
            <a:extLst>
              <a:ext uri="{FF2B5EF4-FFF2-40B4-BE49-F238E27FC236}">
                <a16:creationId xmlns:a16="http://schemas.microsoft.com/office/drawing/2014/main" id="{66914A5E-3EF8-5E4C-246D-B4D709B050B1}"/>
              </a:ext>
            </a:extLst>
          </p:cNvPr>
          <p:cNvSpPr>
            <a:spLocks noGrp="1"/>
          </p:cNvSpPr>
          <p:nvPr>
            <p:ph type="body" sz="quarter" idx="17" hasCustomPrompt="1"/>
          </p:nvPr>
        </p:nvSpPr>
        <p:spPr>
          <a:xfrm>
            <a:off x="0" y="8105600"/>
            <a:ext cx="6858000" cy="456386"/>
          </a:xfrm>
        </p:spPr>
        <p:txBody>
          <a:bodyPr/>
          <a:lstStyle>
            <a:lvl1pPr marL="0" indent="0" algn="r">
              <a:buNone/>
              <a:defRPr sz="1000"/>
            </a:lvl1pPr>
          </a:lstStyle>
          <a:p>
            <a:pPr lvl="0"/>
            <a:r>
              <a:rPr lang="en-GB" dirty="0"/>
              <a:t>Foto: </a:t>
            </a:r>
            <a:r>
              <a:rPr lang="en-GB" dirty="0" err="1"/>
              <a:t>Navn</a:t>
            </a:r>
            <a:r>
              <a:rPr lang="en-GB" dirty="0"/>
              <a:t> </a:t>
            </a:r>
            <a:r>
              <a:rPr lang="en-GB" dirty="0" err="1"/>
              <a:t>Navnesen</a:t>
            </a:r>
            <a:r>
              <a:rPr lang="en-GB" dirty="0"/>
              <a:t> / </a:t>
            </a:r>
            <a:r>
              <a:rPr lang="en-GB" dirty="0" err="1"/>
              <a:t>Bildebank</a:t>
            </a:r>
            <a:endParaRPr lang="nb-NO" dirty="0"/>
          </a:p>
        </p:txBody>
      </p:sp>
      <p:sp>
        <p:nvSpPr>
          <p:cNvPr id="3" name="Plassholder for tekst 3">
            <a:extLst>
              <a:ext uri="{FF2B5EF4-FFF2-40B4-BE49-F238E27FC236}">
                <a16:creationId xmlns:a16="http://schemas.microsoft.com/office/drawing/2014/main" id="{5633A520-0FAD-62FE-E677-5A1E9294469E}"/>
              </a:ext>
            </a:extLst>
          </p:cNvPr>
          <p:cNvSpPr>
            <a:spLocks noGrp="1"/>
          </p:cNvSpPr>
          <p:nvPr>
            <p:ph type="body" sz="quarter" idx="23" hasCustomPrompt="1"/>
          </p:nvPr>
        </p:nvSpPr>
        <p:spPr>
          <a:xfrm>
            <a:off x="0" y="7327021"/>
            <a:ext cx="6858000" cy="400774"/>
          </a:xfrm>
        </p:spPr>
        <p:txBody>
          <a:bodyPr wrap="square" lIns="1620000" tIns="180000" rIns="540000" bIns="180000" anchor="ctr" anchorCtr="0">
            <a:noAutofit/>
          </a:bodyPr>
          <a:lstStyle>
            <a:lvl1pPr marL="0" indent="0" algn="r">
              <a:spcAft>
                <a:spcPts val="0"/>
              </a:spcAft>
              <a:buNone/>
              <a:defRPr sz="2000" b="1">
                <a:latin typeface="Nunito" pitchFamily="2" charset="77"/>
              </a:defRPr>
            </a:lvl1pPr>
          </a:lstStyle>
          <a:p>
            <a:pPr lvl="0"/>
            <a:r>
              <a:rPr lang="nb-NO" dirty="0"/>
              <a:t>Navn </a:t>
            </a:r>
            <a:r>
              <a:rPr lang="nb-NO" dirty="0" err="1"/>
              <a:t>Navnesen</a:t>
            </a:r>
            <a:r>
              <a:rPr lang="nb-NO" dirty="0"/>
              <a:t> 20 </a:t>
            </a:r>
            <a:r>
              <a:rPr lang="nb-NO" dirty="0" err="1"/>
              <a:t>pt</a:t>
            </a:r>
            <a:r>
              <a:rPr lang="nb-NO" dirty="0"/>
              <a:t> fet</a:t>
            </a:r>
          </a:p>
        </p:txBody>
      </p:sp>
      <p:sp>
        <p:nvSpPr>
          <p:cNvPr id="5" name="Plassholder for tekst 3">
            <a:extLst>
              <a:ext uri="{FF2B5EF4-FFF2-40B4-BE49-F238E27FC236}">
                <a16:creationId xmlns:a16="http://schemas.microsoft.com/office/drawing/2014/main" id="{0D9EC3E5-0744-6BFE-241F-9DD025404E2E}"/>
              </a:ext>
            </a:extLst>
          </p:cNvPr>
          <p:cNvSpPr>
            <a:spLocks noGrp="1"/>
          </p:cNvSpPr>
          <p:nvPr>
            <p:ph type="body" sz="quarter" idx="24" hasCustomPrompt="1"/>
          </p:nvPr>
        </p:nvSpPr>
        <p:spPr>
          <a:xfrm>
            <a:off x="0" y="7669921"/>
            <a:ext cx="6858000" cy="377806"/>
          </a:xfrm>
        </p:spPr>
        <p:txBody>
          <a:bodyPr wrap="square" lIns="1620000" tIns="180000" rIns="540000" bIns="180000" anchor="ctr" anchorCtr="0">
            <a:noAutofit/>
          </a:bodyPr>
          <a:lstStyle>
            <a:lvl1pPr marL="0" indent="0" algn="r">
              <a:spcAft>
                <a:spcPts val="0"/>
              </a:spcAft>
              <a:buNone/>
              <a:defRPr sz="2000" b="0">
                <a:latin typeface="Nunito" pitchFamily="2" charset="77"/>
              </a:defRPr>
            </a:lvl1pPr>
          </a:lstStyle>
          <a:p>
            <a:pPr lvl="0"/>
            <a:r>
              <a:rPr lang="nb-NO" dirty="0"/>
              <a:t>Stilling 20 </a:t>
            </a:r>
            <a:r>
              <a:rPr lang="nb-NO" dirty="0" err="1"/>
              <a:t>pt</a:t>
            </a:r>
            <a:r>
              <a:rPr lang="nb-NO" dirty="0"/>
              <a:t> normal</a:t>
            </a:r>
          </a:p>
        </p:txBody>
      </p:sp>
      <p:sp>
        <p:nvSpPr>
          <p:cNvPr id="7" name="TextBox 6">
            <a:extLst>
              <a:ext uri="{FF2B5EF4-FFF2-40B4-BE49-F238E27FC236}">
                <a16:creationId xmlns:a16="http://schemas.microsoft.com/office/drawing/2014/main" id="{8E551621-E582-2C98-EC5A-2A5202B9B204}"/>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8" name="TextBox 7">
            <a:extLst>
              <a:ext uri="{FF2B5EF4-FFF2-40B4-BE49-F238E27FC236}">
                <a16:creationId xmlns:a16="http://schemas.microsoft.com/office/drawing/2014/main" id="{9A3F4870-5D1F-32F7-D265-AB3E62E17B79}"/>
              </a:ext>
            </a:extLst>
          </p:cNvPr>
          <p:cNvSpPr txBox="1"/>
          <p:nvPr userDrawn="1"/>
        </p:nvSpPr>
        <p:spPr>
          <a:xfrm>
            <a:off x="7403592" y="1935448"/>
            <a:ext cx="1892808" cy="1892808"/>
          </a:xfrm>
          <a:prstGeom prst="rect">
            <a:avLst/>
          </a:prstGeom>
          <a:solidFill>
            <a:srgbClr val="005260">
              <a:alpha val="20000"/>
            </a:srgbClr>
          </a:solidFill>
        </p:spPr>
        <p:txBody>
          <a:bodyPr wrap="square" rtlCol="0">
            <a:spAutoFit/>
          </a:bodyPr>
          <a:lstStyle/>
          <a:p>
            <a:endParaRPr lang="nb-NO" dirty="0"/>
          </a:p>
        </p:txBody>
      </p:sp>
      <p:grpSp>
        <p:nvGrpSpPr>
          <p:cNvPr id="9" name="Group 8">
            <a:extLst>
              <a:ext uri="{FF2B5EF4-FFF2-40B4-BE49-F238E27FC236}">
                <a16:creationId xmlns:a16="http://schemas.microsoft.com/office/drawing/2014/main" id="{52992017-8216-4050-5C08-EFEEBB44654E}"/>
              </a:ext>
            </a:extLst>
          </p:cNvPr>
          <p:cNvGrpSpPr/>
          <p:nvPr userDrawn="1"/>
        </p:nvGrpSpPr>
        <p:grpSpPr>
          <a:xfrm>
            <a:off x="7086600" y="8925"/>
            <a:ext cx="4535424" cy="8561987"/>
            <a:chOff x="7086600" y="8925"/>
            <a:chExt cx="4535424" cy="8561987"/>
          </a:xfrm>
        </p:grpSpPr>
        <p:sp>
          <p:nvSpPr>
            <p:cNvPr id="10" name="TextBox 9">
              <a:extLst>
                <a:ext uri="{FF2B5EF4-FFF2-40B4-BE49-F238E27FC236}">
                  <a16:creationId xmlns:a16="http://schemas.microsoft.com/office/drawing/2014/main" id="{FE58A710-C846-26C4-8433-5EE742D986C1}"/>
                </a:ext>
              </a:extLst>
            </p:cNvPr>
            <p:cNvSpPr txBox="1"/>
            <p:nvPr userDrawn="1"/>
          </p:nvSpPr>
          <p:spPr>
            <a:xfrm>
              <a:off x="7086600" y="8925"/>
              <a:ext cx="4535424" cy="8561987"/>
            </a:xfrm>
            <a:prstGeom prst="rect">
              <a:avLst/>
            </a:prstGeom>
            <a:solidFill>
              <a:srgbClr val="005260">
                <a:alpha val="5000"/>
              </a:srgbClr>
            </a:solidFill>
          </p:spPr>
          <p:txBody>
            <a:bodyPr wrap="square" lIns="360000" tIns="360000" rIns="360000" bIns="360000" rtlCol="0">
              <a:noAutofit/>
            </a:bodyPr>
            <a:lstStyle/>
            <a:p>
              <a:r>
                <a:rPr lang="nb-NO" b="1" dirty="0"/>
                <a:t>Sett inn fylkesvåpen</a:t>
              </a:r>
            </a:p>
            <a:p>
              <a:r>
                <a:rPr lang="nb-NO" dirty="0"/>
                <a:t>På oppsett med et bilde øverst forsvinner fylkesvåpenet i hjørnet bak bildet. Du kan da sette inn fylkesvåpenet manuelt – klikk og dra det inn: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t> </a:t>
              </a:r>
            </a:p>
            <a:p>
              <a:pPr marL="285750" indent="-285750">
                <a:buFont typeface="Arial" panose="020B0604020202020204" pitchFamily="34" charset="0"/>
                <a:buChar char="•"/>
              </a:pPr>
              <a:r>
                <a:rPr lang="nb-NO" dirty="0"/>
                <a:t>ikke juster størrelsen</a:t>
              </a:r>
            </a:p>
            <a:p>
              <a:pPr marL="285750" indent="-285750">
                <a:buFont typeface="Arial" panose="020B0604020202020204" pitchFamily="34" charset="0"/>
                <a:buChar char="•"/>
              </a:pPr>
              <a:r>
                <a:rPr lang="nb-NO" dirty="0"/>
                <a:t>plasser fylkesvåpenet slik at det flukter med et av de øverste «hjørnene» med røde gridlinjer – </a:t>
              </a:r>
              <a:br>
                <a:rPr lang="nb-NO" dirty="0"/>
              </a:br>
              <a:r>
                <a:rPr lang="nb-NO" dirty="0"/>
                <a:t>hvis det ikke passer oppå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a:p>
              <a:endParaRPr lang="nb-NO" dirty="0"/>
            </a:p>
            <a:p>
              <a:endParaRPr lang="nb-NO" dirty="0"/>
            </a:p>
            <a:p>
              <a:endParaRPr lang="nb-NO" dirty="0"/>
            </a:p>
            <a:p>
              <a:endParaRPr lang="nb-NO" dirty="0"/>
            </a:p>
            <a:p>
              <a:endParaRPr lang="nb-NO" dirty="0"/>
            </a:p>
            <a:p>
              <a:endParaRPr lang="nb-NO" dirty="0"/>
            </a:p>
            <a:p>
              <a:endParaRPr lang="nb-NO" dirty="0"/>
            </a:p>
            <a:p>
              <a:endParaRPr lang="nb-NO" dirty="0"/>
            </a:p>
          </p:txBody>
        </p:sp>
        <p:sp>
          <p:nvSpPr>
            <p:cNvPr id="13" name="TextBox 12">
              <a:extLst>
                <a:ext uri="{FF2B5EF4-FFF2-40B4-BE49-F238E27FC236}">
                  <a16:creationId xmlns:a16="http://schemas.microsoft.com/office/drawing/2014/main" id="{8A39446B-E36C-9375-9405-D9E5F4B6EC1F}"/>
                </a:ext>
              </a:extLst>
            </p:cNvPr>
            <p:cNvSpPr txBox="1"/>
            <p:nvPr userDrawn="1"/>
          </p:nvSpPr>
          <p:spPr>
            <a:xfrm>
              <a:off x="9406128" y="1944592"/>
              <a:ext cx="1892808" cy="1892808"/>
            </a:xfrm>
            <a:prstGeom prst="rect">
              <a:avLst/>
            </a:prstGeom>
            <a:solidFill>
              <a:srgbClr val="005260"/>
            </a:solidFill>
          </p:spPr>
          <p:txBody>
            <a:bodyPr wrap="square" rtlCol="0">
              <a:spAutoFit/>
            </a:bodyPr>
            <a:lstStyle/>
            <a:p>
              <a:endParaRPr lang="nb-NO" dirty="0"/>
            </a:p>
          </p:txBody>
        </p:sp>
        <p:sp>
          <p:nvSpPr>
            <p:cNvPr id="14" name="TextBox 13">
              <a:extLst>
                <a:ext uri="{FF2B5EF4-FFF2-40B4-BE49-F238E27FC236}">
                  <a16:creationId xmlns:a16="http://schemas.microsoft.com/office/drawing/2014/main" id="{69635281-6607-44FC-FCCB-DE8CBF49B314}"/>
                </a:ext>
              </a:extLst>
            </p:cNvPr>
            <p:cNvSpPr txBox="1"/>
            <p:nvPr userDrawn="1"/>
          </p:nvSpPr>
          <p:spPr>
            <a:xfrm>
              <a:off x="7403592" y="1935448"/>
              <a:ext cx="1892808" cy="1892808"/>
            </a:xfrm>
            <a:prstGeom prst="rect">
              <a:avLst/>
            </a:prstGeom>
            <a:solidFill>
              <a:schemeClr val="bg1"/>
            </a:solidFill>
          </p:spPr>
          <p:txBody>
            <a:bodyPr wrap="square" rtlCol="0">
              <a:spAutoFit/>
            </a:bodyPr>
            <a:lstStyle/>
            <a:p>
              <a:endParaRPr lang="nb-NO" dirty="0"/>
            </a:p>
          </p:txBody>
        </p:sp>
      </p:grpSp>
      <p:sp>
        <p:nvSpPr>
          <p:cNvPr id="15" name="Picture Placeholder 11">
            <a:extLst>
              <a:ext uri="{FF2B5EF4-FFF2-40B4-BE49-F238E27FC236}">
                <a16:creationId xmlns:a16="http://schemas.microsoft.com/office/drawing/2014/main" id="{D8B66053-F2C6-BDD1-DC5F-7CA3E833FFB0}"/>
              </a:ext>
            </a:extLst>
          </p:cNvPr>
          <p:cNvSpPr>
            <a:spLocks noGrp="1"/>
          </p:cNvSpPr>
          <p:nvPr>
            <p:ph type="pic" sz="quarter" idx="18" hasCustomPrompt="1"/>
          </p:nvPr>
        </p:nvSpPr>
        <p:spPr>
          <a:xfrm>
            <a:off x="8006279" y="2520526"/>
            <a:ext cx="669600" cy="763200"/>
          </a:xfrm>
          <a:blipFill>
            <a:blip r:embed="rId4">
              <a:extLst>
                <a:ext uri="{96DAC541-7B7A-43D3-8B79-37D633B846F1}">
                  <asvg:svgBlip xmlns:asvg="http://schemas.microsoft.com/office/drawing/2016/SVG/main" r:embed="rId5"/>
                </a:ext>
              </a:extLst>
            </a:blip>
            <a:srcRect/>
            <a:stretch>
              <a:fillRect t="-82" b="-82"/>
            </a:stretch>
          </a:blipFill>
        </p:spPr>
        <p:txBody>
          <a:bodyPr/>
          <a:lstStyle>
            <a:lvl1pPr marL="0" indent="0">
              <a:buNone/>
              <a:defRPr/>
            </a:lvl1pPr>
          </a:lstStyle>
          <a:p>
            <a:r>
              <a:rPr lang="nb-NO" dirty="0"/>
              <a:t> </a:t>
            </a:r>
          </a:p>
        </p:txBody>
      </p:sp>
      <p:sp>
        <p:nvSpPr>
          <p:cNvPr id="16" name="Picture Placeholder 11">
            <a:extLst>
              <a:ext uri="{FF2B5EF4-FFF2-40B4-BE49-F238E27FC236}">
                <a16:creationId xmlns:a16="http://schemas.microsoft.com/office/drawing/2014/main" id="{8E447BE1-5A55-24C0-B833-347BD8E7C420}"/>
              </a:ext>
            </a:extLst>
          </p:cNvPr>
          <p:cNvSpPr>
            <a:spLocks noGrp="1"/>
          </p:cNvSpPr>
          <p:nvPr>
            <p:ph type="pic" sz="quarter" idx="19" hasCustomPrompt="1"/>
          </p:nvPr>
        </p:nvSpPr>
        <p:spPr>
          <a:xfrm>
            <a:off x="9978740" y="2519612"/>
            <a:ext cx="669600" cy="763200"/>
          </a:xfrm>
          <a:blipFill>
            <a:blip r:embed="rId6">
              <a:extLst>
                <a:ext uri="{96DAC541-7B7A-43D3-8B79-37D633B846F1}">
                  <asvg:svgBlip xmlns:asvg="http://schemas.microsoft.com/office/drawing/2016/SVG/main" r:embed="rId7"/>
                </a:ext>
              </a:extLst>
            </a:blip>
            <a:srcRect/>
            <a:stretch>
              <a:fillRect t="-82" b="-82"/>
            </a:stretch>
          </a:blipFill>
        </p:spPr>
        <p:txBody>
          <a:bodyPr/>
          <a:lstStyle>
            <a:lvl1pPr marL="0" indent="0">
              <a:buNone/>
              <a:defRPr/>
            </a:lvl1pPr>
          </a:lstStyle>
          <a:p>
            <a:r>
              <a:rPr lang="nb-NO" dirty="0"/>
              <a:t> </a:t>
            </a:r>
          </a:p>
        </p:txBody>
      </p:sp>
    </p:spTree>
    <p:extLst>
      <p:ext uri="{BB962C8B-B14F-4D97-AF65-F5344CB8AC3E}">
        <p14:creationId xmlns:p14="http://schemas.microsoft.com/office/powerpoint/2010/main" val="627025484"/>
      </p:ext>
    </p:extLst>
  </p:cSld>
  <p:clrMapOvr>
    <a:masterClrMapping/>
  </p:clrMapOvr>
  <p:extLst>
    <p:ext uri="{DCECCB84-F9BA-43D5-87BE-67443E8EF086}">
      <p15:sldGuideLst xmlns:p15="http://schemas.microsoft.com/office/powerpoint/2012/main">
        <p15:guide id="1" orient="horz" pos="2700">
          <p15:clr>
            <a:srgbClr val="FBAE40"/>
          </p15:clr>
        </p15:guide>
        <p15:guide id="2" pos="216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21" Type="http://schemas.openxmlformats.org/officeDocument/2006/relationships/theme" Target="../theme/theme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image" Target="../media/image2.svg"/><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3" Type="http://schemas.openxmlformats.org/officeDocument/2006/relationships/slideLayout" Target="../slideLayouts/slideLayout44.xml"/><Relationship Id="rId21" Type="http://schemas.openxmlformats.org/officeDocument/2006/relationships/theme" Target="../theme/theme3.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23" Type="http://schemas.openxmlformats.org/officeDocument/2006/relationships/image" Target="../media/image2.svg"/><Relationship Id="rId10" Type="http://schemas.openxmlformats.org/officeDocument/2006/relationships/slideLayout" Target="../slideLayouts/slideLayout51.xml"/><Relationship Id="rId19" Type="http://schemas.openxmlformats.org/officeDocument/2006/relationships/slideLayout" Target="../slideLayouts/slideLayout60.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18" Type="http://schemas.openxmlformats.org/officeDocument/2006/relationships/slideLayout" Target="../slideLayouts/slideLayout79.xml"/><Relationship Id="rId3" Type="http://schemas.openxmlformats.org/officeDocument/2006/relationships/slideLayout" Target="../slideLayouts/slideLayout64.xml"/><Relationship Id="rId21" Type="http://schemas.openxmlformats.org/officeDocument/2006/relationships/theme" Target="../theme/theme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slideLayout" Target="../slideLayouts/slideLayout78.xml"/><Relationship Id="rId2" Type="http://schemas.openxmlformats.org/officeDocument/2006/relationships/slideLayout" Target="../slideLayouts/slideLayout63.xml"/><Relationship Id="rId16" Type="http://schemas.openxmlformats.org/officeDocument/2006/relationships/slideLayout" Target="../slideLayouts/slideLayout77.xml"/><Relationship Id="rId20" Type="http://schemas.openxmlformats.org/officeDocument/2006/relationships/slideLayout" Target="../slideLayouts/slideLayout81.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23" Type="http://schemas.openxmlformats.org/officeDocument/2006/relationships/image" Target="../media/image2.svg"/><Relationship Id="rId10" Type="http://schemas.openxmlformats.org/officeDocument/2006/relationships/slideLayout" Target="../slideLayouts/slideLayout71.xml"/><Relationship Id="rId19" Type="http://schemas.openxmlformats.org/officeDocument/2006/relationships/slideLayout" Target="../slideLayouts/slideLayout80.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 Id="rId22"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slideLayout" Target="../slideLayouts/slideLayout94.xml"/><Relationship Id="rId18" Type="http://schemas.openxmlformats.org/officeDocument/2006/relationships/slideLayout" Target="../slideLayouts/slideLayout99.xml"/><Relationship Id="rId3" Type="http://schemas.openxmlformats.org/officeDocument/2006/relationships/slideLayout" Target="../slideLayouts/slideLayout84.xml"/><Relationship Id="rId21" Type="http://schemas.openxmlformats.org/officeDocument/2006/relationships/theme" Target="../theme/theme5.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17" Type="http://schemas.openxmlformats.org/officeDocument/2006/relationships/slideLayout" Target="../slideLayouts/slideLayout98.xml"/><Relationship Id="rId2" Type="http://schemas.openxmlformats.org/officeDocument/2006/relationships/slideLayout" Target="../slideLayouts/slideLayout83.xml"/><Relationship Id="rId16" Type="http://schemas.openxmlformats.org/officeDocument/2006/relationships/slideLayout" Target="../slideLayouts/slideLayout97.xml"/><Relationship Id="rId20" Type="http://schemas.openxmlformats.org/officeDocument/2006/relationships/slideLayout" Target="../slideLayouts/slideLayout101.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5" Type="http://schemas.openxmlformats.org/officeDocument/2006/relationships/slideLayout" Target="../slideLayouts/slideLayout96.xml"/><Relationship Id="rId23" Type="http://schemas.openxmlformats.org/officeDocument/2006/relationships/image" Target="../media/image2.svg"/><Relationship Id="rId10" Type="http://schemas.openxmlformats.org/officeDocument/2006/relationships/slideLayout" Target="../slideLayouts/slideLayout91.xml"/><Relationship Id="rId19" Type="http://schemas.openxmlformats.org/officeDocument/2006/relationships/slideLayout" Target="../slideLayouts/slideLayout100.xml"/><Relationship Id="rId4" Type="http://schemas.openxmlformats.org/officeDocument/2006/relationships/slideLayout" Target="../slideLayouts/slideLayout85.xml"/><Relationship Id="rId9" Type="http://schemas.openxmlformats.org/officeDocument/2006/relationships/slideLayout" Target="../slideLayouts/slideLayout90.xml"/><Relationship Id="rId14" Type="http://schemas.openxmlformats.org/officeDocument/2006/relationships/slideLayout" Target="../slideLayouts/slideLayout95.xml"/><Relationship Id="rId22"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slideLayout" Target="../slideLayouts/slideLayout114.xml"/><Relationship Id="rId18" Type="http://schemas.openxmlformats.org/officeDocument/2006/relationships/slideLayout" Target="../slideLayouts/slideLayout119.xml"/><Relationship Id="rId3" Type="http://schemas.openxmlformats.org/officeDocument/2006/relationships/slideLayout" Target="../slideLayouts/slideLayout104.xml"/><Relationship Id="rId21" Type="http://schemas.openxmlformats.org/officeDocument/2006/relationships/theme" Target="../theme/theme6.xml"/><Relationship Id="rId7" Type="http://schemas.openxmlformats.org/officeDocument/2006/relationships/slideLayout" Target="../slideLayouts/slideLayout108.xml"/><Relationship Id="rId12" Type="http://schemas.openxmlformats.org/officeDocument/2006/relationships/slideLayout" Target="../slideLayouts/slideLayout113.xml"/><Relationship Id="rId17" Type="http://schemas.openxmlformats.org/officeDocument/2006/relationships/slideLayout" Target="../slideLayouts/slideLayout118.xml"/><Relationship Id="rId2" Type="http://schemas.openxmlformats.org/officeDocument/2006/relationships/slideLayout" Target="../slideLayouts/slideLayout103.xml"/><Relationship Id="rId16" Type="http://schemas.openxmlformats.org/officeDocument/2006/relationships/slideLayout" Target="../slideLayouts/slideLayout117.xml"/><Relationship Id="rId20" Type="http://schemas.openxmlformats.org/officeDocument/2006/relationships/slideLayout" Target="../slideLayouts/slideLayout121.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5" Type="http://schemas.openxmlformats.org/officeDocument/2006/relationships/slideLayout" Target="../slideLayouts/slideLayout116.xml"/><Relationship Id="rId23" Type="http://schemas.openxmlformats.org/officeDocument/2006/relationships/image" Target="../media/image2.svg"/><Relationship Id="rId10" Type="http://schemas.openxmlformats.org/officeDocument/2006/relationships/slideLayout" Target="../slideLayouts/slideLayout111.xml"/><Relationship Id="rId19" Type="http://schemas.openxmlformats.org/officeDocument/2006/relationships/slideLayout" Target="../slideLayouts/slideLayout120.xml"/><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slideLayout" Target="../slideLayouts/slideLayout115.xml"/><Relationship Id="rId22"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slideLayout" Target="../slideLayouts/slideLayout134.xml"/><Relationship Id="rId18" Type="http://schemas.openxmlformats.org/officeDocument/2006/relationships/slideLayout" Target="../slideLayouts/slideLayout139.xml"/><Relationship Id="rId3" Type="http://schemas.openxmlformats.org/officeDocument/2006/relationships/slideLayout" Target="../slideLayouts/slideLayout124.xml"/><Relationship Id="rId21" Type="http://schemas.openxmlformats.org/officeDocument/2006/relationships/slideLayout" Target="../slideLayouts/slideLayout142.xml"/><Relationship Id="rId7" Type="http://schemas.openxmlformats.org/officeDocument/2006/relationships/slideLayout" Target="../slideLayouts/slideLayout128.xml"/><Relationship Id="rId12" Type="http://schemas.openxmlformats.org/officeDocument/2006/relationships/slideLayout" Target="../slideLayouts/slideLayout133.xml"/><Relationship Id="rId17" Type="http://schemas.openxmlformats.org/officeDocument/2006/relationships/slideLayout" Target="../slideLayouts/slideLayout138.xml"/><Relationship Id="rId2" Type="http://schemas.openxmlformats.org/officeDocument/2006/relationships/slideLayout" Target="../slideLayouts/slideLayout123.xml"/><Relationship Id="rId16" Type="http://schemas.openxmlformats.org/officeDocument/2006/relationships/slideLayout" Target="../slideLayouts/slideLayout137.xml"/><Relationship Id="rId20" Type="http://schemas.openxmlformats.org/officeDocument/2006/relationships/slideLayout" Target="../slideLayouts/slideLayout141.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24" Type="http://schemas.openxmlformats.org/officeDocument/2006/relationships/image" Target="../media/image2.svg"/><Relationship Id="rId5" Type="http://schemas.openxmlformats.org/officeDocument/2006/relationships/slideLayout" Target="../slideLayouts/slideLayout126.xml"/><Relationship Id="rId15" Type="http://schemas.openxmlformats.org/officeDocument/2006/relationships/slideLayout" Target="../slideLayouts/slideLayout136.xml"/><Relationship Id="rId23" Type="http://schemas.openxmlformats.org/officeDocument/2006/relationships/image" Target="../media/image1.png"/><Relationship Id="rId10" Type="http://schemas.openxmlformats.org/officeDocument/2006/relationships/slideLayout" Target="../slideLayouts/slideLayout131.xml"/><Relationship Id="rId19" Type="http://schemas.openxmlformats.org/officeDocument/2006/relationships/slideLayout" Target="../slideLayouts/slideLayout140.xml"/><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slideLayout" Target="../slideLayouts/slideLayout135.xml"/><Relationship Id="rId22"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50.xml"/><Relationship Id="rId13" Type="http://schemas.openxmlformats.org/officeDocument/2006/relationships/slideLayout" Target="../slideLayouts/slideLayout155.xml"/><Relationship Id="rId3" Type="http://schemas.openxmlformats.org/officeDocument/2006/relationships/slideLayout" Target="../slideLayouts/slideLayout145.xml"/><Relationship Id="rId7" Type="http://schemas.openxmlformats.org/officeDocument/2006/relationships/slideLayout" Target="../slideLayouts/slideLayout149.xml"/><Relationship Id="rId12" Type="http://schemas.openxmlformats.org/officeDocument/2006/relationships/slideLayout" Target="../slideLayouts/slideLayout154.xml"/><Relationship Id="rId2" Type="http://schemas.openxmlformats.org/officeDocument/2006/relationships/slideLayout" Target="../slideLayouts/slideLayout144.xml"/><Relationship Id="rId16" Type="http://schemas.openxmlformats.org/officeDocument/2006/relationships/image" Target="../media/image2.svg"/><Relationship Id="rId1" Type="http://schemas.openxmlformats.org/officeDocument/2006/relationships/slideLayout" Target="../slideLayouts/slideLayout143.xml"/><Relationship Id="rId6" Type="http://schemas.openxmlformats.org/officeDocument/2006/relationships/slideLayout" Target="../slideLayouts/slideLayout148.xml"/><Relationship Id="rId11" Type="http://schemas.openxmlformats.org/officeDocument/2006/relationships/slideLayout" Target="../slideLayouts/slideLayout153.xml"/><Relationship Id="rId5" Type="http://schemas.openxmlformats.org/officeDocument/2006/relationships/slideLayout" Target="../slideLayouts/slideLayout147.xml"/><Relationship Id="rId15" Type="http://schemas.openxmlformats.org/officeDocument/2006/relationships/image" Target="../media/image1.png"/><Relationship Id="rId10" Type="http://schemas.openxmlformats.org/officeDocument/2006/relationships/slideLayout" Target="../slideLayouts/slideLayout152.xml"/><Relationship Id="rId4" Type="http://schemas.openxmlformats.org/officeDocument/2006/relationships/slideLayout" Target="../slideLayouts/slideLayout146.xml"/><Relationship Id="rId9" Type="http://schemas.openxmlformats.org/officeDocument/2006/relationships/slideLayout" Target="../slideLayouts/slideLayout151.xml"/><Relationship Id="rId1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A5983A">
            <a:alpha val="20000"/>
          </a:srgbClr>
        </a:solidFill>
        <a:effectLst/>
      </p:bgPr>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40D7A32C-EC5E-4205-A508-829A1E611E89}"/>
              </a:ext>
            </a:extLst>
          </p:cNvPr>
          <p:cNvSpPr>
            <a:spLocks noGrp="1"/>
          </p:cNvSpPr>
          <p:nvPr>
            <p:ph type="title"/>
          </p:nvPr>
        </p:nvSpPr>
        <p:spPr>
          <a:xfrm>
            <a:off x="0" y="2136459"/>
            <a:ext cx="6858000" cy="695616"/>
          </a:xfrm>
          <a:prstGeom prst="rect">
            <a:avLst/>
          </a:prstGeom>
        </p:spPr>
        <p:txBody>
          <a:bodyPr vert="horz" lIns="540000" tIns="0" rIns="540000" bIns="0" rtlCol="0" anchor="b" anchorCtr="0">
            <a:noAutofit/>
          </a:bodyPr>
          <a:lstStyle/>
          <a:p>
            <a:r>
              <a:rPr lang="nb-NO" noProof="0" dirty="0" err="1"/>
              <a:t>Klikk</a:t>
            </a:r>
            <a:r>
              <a:rPr lang="nb-NO" noProof="0" dirty="0"/>
              <a:t> for å </a:t>
            </a:r>
            <a:r>
              <a:rPr lang="nb-NO" noProof="0" dirty="0" err="1"/>
              <a:t>redigere</a:t>
            </a:r>
            <a:r>
              <a:rPr lang="nb-NO" noProof="0" dirty="0"/>
              <a:t> </a:t>
            </a:r>
            <a:r>
              <a:rPr lang="nb-NO" noProof="0" dirty="0" err="1"/>
              <a:t>tittelstil</a:t>
            </a:r>
            <a:endParaRPr lang="nb-NO" noProof="0" dirty="0"/>
          </a:p>
        </p:txBody>
      </p:sp>
      <p:sp>
        <p:nvSpPr>
          <p:cNvPr id="3" name="Plassholder for tekst 2">
            <a:extLst>
              <a:ext uri="{FF2B5EF4-FFF2-40B4-BE49-F238E27FC236}">
                <a16:creationId xmlns:a16="http://schemas.microsoft.com/office/drawing/2014/main" id="{F150DB1F-F0F3-48FE-95AB-644A685951CE}"/>
              </a:ext>
            </a:extLst>
          </p:cNvPr>
          <p:cNvSpPr>
            <a:spLocks noGrp="1"/>
          </p:cNvSpPr>
          <p:nvPr>
            <p:ph type="body" idx="1"/>
          </p:nvPr>
        </p:nvSpPr>
        <p:spPr>
          <a:xfrm>
            <a:off x="1" y="3570514"/>
            <a:ext cx="6857999" cy="4328558"/>
          </a:xfrm>
          <a:prstGeom prst="rect">
            <a:avLst/>
          </a:prstGeom>
        </p:spPr>
        <p:txBody>
          <a:bodyPr vert="horz" lIns="540000" tIns="360000" rIns="540000" bIns="540000" rtlCol="0" anchor="t" anchorCtr="0">
            <a:noAutofit/>
          </a:bodyPr>
          <a:lstStyle/>
          <a:p>
            <a:pPr lvl="0"/>
            <a:r>
              <a:rPr lang="nb-NO" dirty="0" err="1"/>
              <a:t>Klikk</a:t>
            </a:r>
            <a:r>
              <a:rPr lang="nb-NO" dirty="0"/>
              <a:t> for å </a:t>
            </a:r>
            <a:r>
              <a:rPr lang="nb-NO" dirty="0" err="1"/>
              <a:t>redigere</a:t>
            </a:r>
            <a:r>
              <a:rPr lang="nb-NO" dirty="0"/>
              <a:t> </a:t>
            </a:r>
            <a:r>
              <a:rPr lang="nb-NO" dirty="0" err="1"/>
              <a:t>tekststiler</a:t>
            </a:r>
            <a:r>
              <a:rPr lang="nb-NO" dirty="0"/>
              <a:t> </a:t>
            </a:r>
            <a:r>
              <a:rPr lang="nb-NO" dirty="0" err="1"/>
              <a:t>i</a:t>
            </a:r>
            <a:r>
              <a:rPr lang="nb-NO" dirty="0"/>
              <a:t> </a:t>
            </a:r>
            <a:r>
              <a:rPr lang="nb-NO" dirty="0" err="1"/>
              <a:t>malen</a:t>
            </a:r>
            <a:endParaRPr lang="nb-NO" dirty="0"/>
          </a:p>
          <a:p>
            <a:pPr lvl="1"/>
            <a:r>
              <a:rPr lang="nb-NO" dirty="0"/>
              <a:t>Andre nivå</a:t>
            </a:r>
          </a:p>
          <a:p>
            <a:pPr lvl="2"/>
            <a:r>
              <a:rPr lang="nb-NO" dirty="0"/>
              <a:t>Tredje nivå</a:t>
            </a:r>
          </a:p>
        </p:txBody>
      </p:sp>
      <p:pic>
        <p:nvPicPr>
          <p:cNvPr id="5" name="Graphic 4">
            <a:extLst>
              <a:ext uri="{FF2B5EF4-FFF2-40B4-BE49-F238E27FC236}">
                <a16:creationId xmlns:a16="http://schemas.microsoft.com/office/drawing/2014/main" id="{800FBE33-C987-4FBC-83E7-966CCEA83559}"/>
              </a:ext>
            </a:extLst>
          </p:cNvPr>
          <p:cNvPicPr>
            <a:picLocks noChangeAspect="1"/>
          </p:cNvPicPr>
          <p:nvPr userDrawn="1"/>
        </p:nvPicPr>
        <p:blipFill>
          <a:blip r:embed="rId23">
            <a:extLst>
              <a:ext uri="{96DAC541-7B7A-43D3-8B79-37D633B846F1}">
                <asvg:svgBlip xmlns:asvg="http://schemas.microsoft.com/office/drawing/2016/SVG/main" r:embed="rId24"/>
              </a:ext>
            </a:extLst>
          </a:blip>
          <a:stretch>
            <a:fillRect/>
          </a:stretch>
        </p:blipFill>
        <p:spPr>
          <a:xfrm>
            <a:off x="5685937" y="504825"/>
            <a:ext cx="670787" cy="763952"/>
          </a:xfrm>
          <a:prstGeom prst="rect">
            <a:avLst/>
          </a:prstGeom>
        </p:spPr>
      </p:pic>
    </p:spTree>
    <p:extLst>
      <p:ext uri="{BB962C8B-B14F-4D97-AF65-F5344CB8AC3E}">
        <p14:creationId xmlns:p14="http://schemas.microsoft.com/office/powerpoint/2010/main" val="1039855025"/>
      </p:ext>
    </p:extLst>
  </p:cSld>
  <p:clrMap bg1="lt1" tx1="dk1" bg2="lt2" tx2="dk2" accent1="accent1" accent2="accent2" accent3="accent3" accent4="accent4" accent5="accent5" accent6="accent6" hlink="hlink" folHlink="folHlink"/>
  <p:sldLayoutIdLst>
    <p:sldLayoutId id="2147484548" r:id="rId1"/>
    <p:sldLayoutId id="2147484547" r:id="rId2"/>
    <p:sldLayoutId id="2147484546" r:id="rId3"/>
    <p:sldLayoutId id="2147484545" r:id="rId4"/>
    <p:sldLayoutId id="2147484724" r:id="rId5"/>
    <p:sldLayoutId id="2147484643" r:id="rId6"/>
    <p:sldLayoutId id="2147484644" r:id="rId7"/>
    <p:sldLayoutId id="2147484645" r:id="rId8"/>
    <p:sldLayoutId id="2147484646" r:id="rId9"/>
    <p:sldLayoutId id="2147484647" r:id="rId10"/>
    <p:sldLayoutId id="2147484648" r:id="rId11"/>
    <p:sldLayoutId id="2147484649" r:id="rId12"/>
    <p:sldLayoutId id="2147484650" r:id="rId13"/>
    <p:sldLayoutId id="2147484651" r:id="rId14"/>
    <p:sldLayoutId id="2147484652" r:id="rId15"/>
    <p:sldLayoutId id="2147484653" r:id="rId16"/>
    <p:sldLayoutId id="2147484654" r:id="rId17"/>
    <p:sldLayoutId id="2147484655" r:id="rId18"/>
    <p:sldLayoutId id="2147484682" r:id="rId19"/>
    <p:sldLayoutId id="2147484656" r:id="rId20"/>
    <p:sldLayoutId id="2147484725" r:id="rId21"/>
  </p:sldLayoutIdLst>
  <p:txStyles>
    <p:titleStyle>
      <a:lvl1pPr algn="l" defTabSz="914411" rtl="0" eaLnBrk="1" latinLnBrk="0" hangingPunct="1">
        <a:lnSpc>
          <a:spcPct val="100000"/>
        </a:lnSpc>
        <a:spcBef>
          <a:spcPts val="0"/>
        </a:spcBef>
        <a:buNone/>
        <a:defRPr lang="nb-NO" sz="3401" b="1" kern="1200" noProof="0" dirty="0">
          <a:solidFill>
            <a:schemeClr val="tx1"/>
          </a:solidFill>
          <a:latin typeface="Nunito" pitchFamily="2" charset="77"/>
          <a:ea typeface="+mj-ea"/>
          <a:cs typeface="+mj-cs"/>
        </a:defRPr>
      </a:lvl1pPr>
    </p:titleStyle>
    <p:bodyStyle>
      <a:lvl1pPr marL="252003" indent="-252003" algn="l" defTabSz="914411" rtl="0" eaLnBrk="1" latinLnBrk="0" hangingPunct="1">
        <a:lnSpc>
          <a:spcPct val="100000"/>
        </a:lnSpc>
        <a:spcBef>
          <a:spcPts val="0"/>
        </a:spcBef>
        <a:spcAft>
          <a:spcPts val="600"/>
        </a:spcAft>
        <a:buFont typeface="Arial" panose="020B0604020202020204" pitchFamily="34" charset="0"/>
        <a:buChar char="•"/>
        <a:defRPr lang="nb-NO" sz="2201" kern="1200" dirty="0">
          <a:solidFill>
            <a:schemeClr val="tx1"/>
          </a:solidFill>
          <a:latin typeface="Nunito Sans Normal" pitchFamily="2" charset="77"/>
          <a:ea typeface="+mn-ea"/>
          <a:cs typeface="+mn-cs"/>
        </a:defRPr>
      </a:lvl1pPr>
      <a:lvl2pPr marL="504006" indent="-252003" algn="l" defTabSz="914411" rtl="0" eaLnBrk="1" latinLnBrk="0" hangingPunct="1">
        <a:lnSpc>
          <a:spcPct val="100000"/>
        </a:lnSpc>
        <a:spcBef>
          <a:spcPts val="0"/>
        </a:spcBef>
        <a:spcAft>
          <a:spcPts val="600"/>
        </a:spcAft>
        <a:buFont typeface="Calibri" panose="020F0502020204030204" pitchFamily="34" charset="0"/>
        <a:buChar char="-"/>
        <a:defRPr lang="nb-NO" sz="1801" kern="1200" dirty="0">
          <a:solidFill>
            <a:schemeClr val="tx1"/>
          </a:solidFill>
          <a:latin typeface="Nunito Sans Normal" pitchFamily="2" charset="77"/>
          <a:ea typeface="+mn-ea"/>
          <a:cs typeface="+mn-cs"/>
        </a:defRPr>
      </a:lvl2pPr>
      <a:lvl3pPr marL="756009" indent="-252003" algn="l" defTabSz="914411" rtl="0" eaLnBrk="1" latinLnBrk="0" hangingPunct="1">
        <a:lnSpc>
          <a:spcPct val="100000"/>
        </a:lnSpc>
        <a:spcBef>
          <a:spcPts val="0"/>
        </a:spcBef>
        <a:spcAft>
          <a:spcPts val="600"/>
        </a:spcAft>
        <a:buFont typeface="Calibri" panose="020F0502020204030204" pitchFamily="34" charset="0"/>
        <a:buChar char="-"/>
        <a:defRPr lang="nb-NO" sz="1401" kern="1200" dirty="0">
          <a:solidFill>
            <a:schemeClr val="tx1"/>
          </a:solidFill>
          <a:latin typeface="Nunito Sans Normal" pitchFamily="2" charset="77"/>
          <a:ea typeface="+mn-ea"/>
          <a:cs typeface="+mn-cs"/>
        </a:defRPr>
      </a:lvl3pPr>
      <a:lvl4pPr marL="1008013" indent="-252003" algn="l" defTabSz="914411" rtl="0" eaLnBrk="1" latinLnBrk="0" hangingPunct="1">
        <a:lnSpc>
          <a:spcPct val="100000"/>
        </a:lnSpc>
        <a:spcBef>
          <a:spcPts val="0"/>
        </a:spcBef>
        <a:buFont typeface="Calibri" panose="020F0502020204030204" pitchFamily="34" charset="0"/>
        <a:buChar char="-"/>
        <a:defRPr sz="1200" kern="1200">
          <a:solidFill>
            <a:schemeClr val="tx1"/>
          </a:solidFill>
          <a:latin typeface="+mn-lt"/>
          <a:ea typeface="+mn-ea"/>
          <a:cs typeface="+mn-cs"/>
        </a:defRPr>
      </a:lvl4pPr>
      <a:lvl5pPr marL="1260016" indent="-252003" algn="l" defTabSz="914411" rtl="0" eaLnBrk="1" latinLnBrk="0" hangingPunct="1">
        <a:lnSpc>
          <a:spcPct val="100000"/>
        </a:lnSpc>
        <a:spcBef>
          <a:spcPts val="0"/>
        </a:spcBef>
        <a:buFont typeface="Calibri" panose="020F0502020204030204" pitchFamily="34" charset="0"/>
        <a:buChar char="-"/>
        <a:defRPr sz="1100"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nb-NO"/>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160" userDrawn="1">
          <p15:clr>
            <a:srgbClr val="F26B43"/>
          </p15:clr>
        </p15:guide>
        <p15:guide id="3" pos="323" userDrawn="1">
          <p15:clr>
            <a:srgbClr val="F26B43"/>
          </p15:clr>
        </p15:guide>
        <p15:guide id="4" pos="3997" userDrawn="1">
          <p15:clr>
            <a:srgbClr val="F26B43"/>
          </p15:clr>
        </p15:guide>
        <p15:guide id="5" orient="horz" pos="5104" userDrawn="1">
          <p15:clr>
            <a:srgbClr val="F26B43"/>
          </p15:clr>
        </p15:guide>
        <p15:guide id="6" orient="horz" pos="31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BC7726">
            <a:alpha val="20000"/>
          </a:srgbClr>
        </a:solidFill>
        <a:effectLst/>
      </p:bgPr>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40D7A32C-EC5E-4205-A508-829A1E611E89}"/>
              </a:ext>
            </a:extLst>
          </p:cNvPr>
          <p:cNvSpPr>
            <a:spLocks noGrp="1"/>
          </p:cNvSpPr>
          <p:nvPr>
            <p:ph type="title"/>
          </p:nvPr>
        </p:nvSpPr>
        <p:spPr>
          <a:xfrm>
            <a:off x="0" y="2136459"/>
            <a:ext cx="6858000" cy="695616"/>
          </a:xfrm>
          <a:prstGeom prst="rect">
            <a:avLst/>
          </a:prstGeom>
        </p:spPr>
        <p:txBody>
          <a:bodyPr vert="horz" lIns="540000" tIns="0" rIns="540000" bIns="0" rtlCol="0" anchor="b" anchorCtr="0">
            <a:noAutofit/>
          </a:bodyPr>
          <a:lstStyle/>
          <a:p>
            <a:r>
              <a:rPr lang="nb-NO" noProof="0" dirty="0" err="1"/>
              <a:t>Klikk</a:t>
            </a:r>
            <a:r>
              <a:rPr lang="nb-NO" noProof="0" dirty="0"/>
              <a:t> for å </a:t>
            </a:r>
            <a:r>
              <a:rPr lang="nb-NO" noProof="0" dirty="0" err="1"/>
              <a:t>redigere</a:t>
            </a:r>
            <a:r>
              <a:rPr lang="nb-NO" noProof="0" dirty="0"/>
              <a:t> </a:t>
            </a:r>
            <a:r>
              <a:rPr lang="nb-NO" noProof="0" dirty="0" err="1"/>
              <a:t>tittelstil</a:t>
            </a:r>
            <a:endParaRPr lang="nb-NO" noProof="0" dirty="0"/>
          </a:p>
        </p:txBody>
      </p:sp>
      <p:sp>
        <p:nvSpPr>
          <p:cNvPr id="3" name="Plassholder for tekst 2">
            <a:extLst>
              <a:ext uri="{FF2B5EF4-FFF2-40B4-BE49-F238E27FC236}">
                <a16:creationId xmlns:a16="http://schemas.microsoft.com/office/drawing/2014/main" id="{F150DB1F-F0F3-48FE-95AB-644A685951CE}"/>
              </a:ext>
            </a:extLst>
          </p:cNvPr>
          <p:cNvSpPr>
            <a:spLocks noGrp="1"/>
          </p:cNvSpPr>
          <p:nvPr>
            <p:ph type="body" idx="1"/>
          </p:nvPr>
        </p:nvSpPr>
        <p:spPr>
          <a:xfrm>
            <a:off x="1" y="3570514"/>
            <a:ext cx="6857999" cy="4328558"/>
          </a:xfrm>
          <a:prstGeom prst="rect">
            <a:avLst/>
          </a:prstGeom>
        </p:spPr>
        <p:txBody>
          <a:bodyPr vert="horz" lIns="540000" tIns="360000" rIns="540000" bIns="540000" rtlCol="0" anchor="t" anchorCtr="0">
            <a:noAutofit/>
          </a:bodyPr>
          <a:lstStyle/>
          <a:p>
            <a:pPr lvl="0"/>
            <a:r>
              <a:rPr lang="nb-NO" dirty="0" err="1"/>
              <a:t>Klikk</a:t>
            </a:r>
            <a:r>
              <a:rPr lang="nb-NO" dirty="0"/>
              <a:t> for å </a:t>
            </a:r>
            <a:r>
              <a:rPr lang="nb-NO" dirty="0" err="1"/>
              <a:t>redigere</a:t>
            </a:r>
            <a:r>
              <a:rPr lang="nb-NO" dirty="0"/>
              <a:t> </a:t>
            </a:r>
            <a:r>
              <a:rPr lang="nb-NO" dirty="0" err="1"/>
              <a:t>tekststiler</a:t>
            </a:r>
            <a:r>
              <a:rPr lang="nb-NO" dirty="0"/>
              <a:t> </a:t>
            </a:r>
            <a:r>
              <a:rPr lang="nb-NO" dirty="0" err="1"/>
              <a:t>i</a:t>
            </a:r>
            <a:r>
              <a:rPr lang="nb-NO" dirty="0"/>
              <a:t> </a:t>
            </a:r>
            <a:r>
              <a:rPr lang="nb-NO" dirty="0" err="1"/>
              <a:t>malen</a:t>
            </a:r>
            <a:endParaRPr lang="nb-NO" dirty="0"/>
          </a:p>
          <a:p>
            <a:pPr lvl="1"/>
            <a:r>
              <a:rPr lang="nb-NO" dirty="0"/>
              <a:t>Andre nivå</a:t>
            </a:r>
          </a:p>
          <a:p>
            <a:pPr lvl="2"/>
            <a:r>
              <a:rPr lang="nb-NO" dirty="0"/>
              <a:t>Tredje nivå</a:t>
            </a:r>
          </a:p>
        </p:txBody>
      </p:sp>
      <p:pic>
        <p:nvPicPr>
          <p:cNvPr id="5" name="Graphic 4">
            <a:extLst>
              <a:ext uri="{FF2B5EF4-FFF2-40B4-BE49-F238E27FC236}">
                <a16:creationId xmlns:a16="http://schemas.microsoft.com/office/drawing/2014/main" id="{800FBE33-C987-4FBC-83E7-966CCEA83559}"/>
              </a:ext>
            </a:extLst>
          </p:cNvPr>
          <p:cNvPicPr>
            <a:picLocks noChangeAspect="1"/>
          </p:cNvPicPr>
          <p:nvPr userDrawn="1"/>
        </p:nvPicPr>
        <p:blipFill>
          <a:blip r:embed="rId22">
            <a:extLst>
              <a:ext uri="{96DAC541-7B7A-43D3-8B79-37D633B846F1}">
                <asvg:svgBlip xmlns:asvg="http://schemas.microsoft.com/office/drawing/2016/SVG/main" r:embed="rId23"/>
              </a:ext>
            </a:extLst>
          </a:blip>
          <a:stretch>
            <a:fillRect/>
          </a:stretch>
        </p:blipFill>
        <p:spPr>
          <a:xfrm>
            <a:off x="5685937" y="504825"/>
            <a:ext cx="670787" cy="763952"/>
          </a:xfrm>
          <a:prstGeom prst="rect">
            <a:avLst/>
          </a:prstGeom>
        </p:spPr>
      </p:pic>
    </p:spTree>
    <p:extLst>
      <p:ext uri="{BB962C8B-B14F-4D97-AF65-F5344CB8AC3E}">
        <p14:creationId xmlns:p14="http://schemas.microsoft.com/office/powerpoint/2010/main" val="1265352198"/>
      </p:ext>
    </p:extLst>
  </p:cSld>
  <p:clrMap bg1="lt1" tx1="dk1" bg2="lt2" tx2="dk2" accent1="accent1" accent2="accent2" accent3="accent3" accent4="accent4" accent5="accent5" accent6="accent6" hlink="hlink" folHlink="folHlink"/>
  <p:sldLayoutIdLst>
    <p:sldLayoutId id="2147484460" r:id="rId1"/>
    <p:sldLayoutId id="2147484459" r:id="rId2"/>
    <p:sldLayoutId id="2147484458" r:id="rId3"/>
    <p:sldLayoutId id="2147484457" r:id="rId4"/>
    <p:sldLayoutId id="2147484689" r:id="rId5"/>
    <p:sldLayoutId id="2147484571" r:id="rId6"/>
    <p:sldLayoutId id="2147484572" r:id="rId7"/>
    <p:sldLayoutId id="2147484573" r:id="rId8"/>
    <p:sldLayoutId id="2147484574" r:id="rId9"/>
    <p:sldLayoutId id="2147484575" r:id="rId10"/>
    <p:sldLayoutId id="2147484576" r:id="rId11"/>
    <p:sldLayoutId id="2147484577" r:id="rId12"/>
    <p:sldLayoutId id="2147484578" r:id="rId13"/>
    <p:sldLayoutId id="2147484579" r:id="rId14"/>
    <p:sldLayoutId id="2147484580" r:id="rId15"/>
    <p:sldLayoutId id="2147484581" r:id="rId16"/>
    <p:sldLayoutId id="2147484582" r:id="rId17"/>
    <p:sldLayoutId id="2147484583" r:id="rId18"/>
    <p:sldLayoutId id="2147484451" r:id="rId19"/>
    <p:sldLayoutId id="2147484584" r:id="rId20"/>
  </p:sldLayoutIdLst>
  <p:txStyles>
    <p:titleStyle>
      <a:lvl1pPr algn="l" defTabSz="914411" rtl="0" eaLnBrk="1" latinLnBrk="0" hangingPunct="1">
        <a:lnSpc>
          <a:spcPct val="100000"/>
        </a:lnSpc>
        <a:spcBef>
          <a:spcPts val="0"/>
        </a:spcBef>
        <a:buNone/>
        <a:defRPr lang="nb-NO" sz="3401" b="1" kern="1200" noProof="0" dirty="0">
          <a:solidFill>
            <a:schemeClr val="tx1"/>
          </a:solidFill>
          <a:latin typeface="Nunito" pitchFamily="2" charset="77"/>
          <a:ea typeface="+mj-ea"/>
          <a:cs typeface="+mj-cs"/>
        </a:defRPr>
      </a:lvl1pPr>
    </p:titleStyle>
    <p:bodyStyle>
      <a:lvl1pPr marL="252003" indent="-252003" algn="l" defTabSz="914411" rtl="0" eaLnBrk="1" latinLnBrk="0" hangingPunct="1">
        <a:lnSpc>
          <a:spcPct val="100000"/>
        </a:lnSpc>
        <a:spcBef>
          <a:spcPts val="0"/>
        </a:spcBef>
        <a:spcAft>
          <a:spcPts val="600"/>
        </a:spcAft>
        <a:buFont typeface="Arial" panose="020B0604020202020204" pitchFamily="34" charset="0"/>
        <a:buChar char="•"/>
        <a:defRPr lang="nb-NO" sz="2201" kern="1200" dirty="0">
          <a:solidFill>
            <a:schemeClr val="tx1"/>
          </a:solidFill>
          <a:latin typeface="Nunito Sans Normal" pitchFamily="2" charset="77"/>
          <a:ea typeface="+mn-ea"/>
          <a:cs typeface="+mn-cs"/>
        </a:defRPr>
      </a:lvl1pPr>
      <a:lvl2pPr marL="504006" indent="-252003" algn="l" defTabSz="914411" rtl="0" eaLnBrk="1" latinLnBrk="0" hangingPunct="1">
        <a:lnSpc>
          <a:spcPct val="100000"/>
        </a:lnSpc>
        <a:spcBef>
          <a:spcPts val="0"/>
        </a:spcBef>
        <a:spcAft>
          <a:spcPts val="600"/>
        </a:spcAft>
        <a:buFont typeface="Calibri" panose="020F0502020204030204" pitchFamily="34" charset="0"/>
        <a:buChar char="-"/>
        <a:defRPr lang="nb-NO" sz="1801" kern="1200" dirty="0">
          <a:solidFill>
            <a:schemeClr val="tx1"/>
          </a:solidFill>
          <a:latin typeface="Nunito Sans Normal" pitchFamily="2" charset="77"/>
          <a:ea typeface="+mn-ea"/>
          <a:cs typeface="+mn-cs"/>
        </a:defRPr>
      </a:lvl2pPr>
      <a:lvl3pPr marL="756009" indent="-252003" algn="l" defTabSz="914411" rtl="0" eaLnBrk="1" latinLnBrk="0" hangingPunct="1">
        <a:lnSpc>
          <a:spcPct val="100000"/>
        </a:lnSpc>
        <a:spcBef>
          <a:spcPts val="0"/>
        </a:spcBef>
        <a:spcAft>
          <a:spcPts val="600"/>
        </a:spcAft>
        <a:buFont typeface="Calibri" panose="020F0502020204030204" pitchFamily="34" charset="0"/>
        <a:buChar char="-"/>
        <a:defRPr lang="nb-NO" sz="1401" kern="1200" dirty="0">
          <a:solidFill>
            <a:schemeClr val="tx1"/>
          </a:solidFill>
          <a:latin typeface="Nunito Sans Normal" pitchFamily="2" charset="77"/>
          <a:ea typeface="+mn-ea"/>
          <a:cs typeface="+mn-cs"/>
        </a:defRPr>
      </a:lvl3pPr>
      <a:lvl4pPr marL="1008013" indent="-252003" algn="l" defTabSz="914411" rtl="0" eaLnBrk="1" latinLnBrk="0" hangingPunct="1">
        <a:lnSpc>
          <a:spcPct val="100000"/>
        </a:lnSpc>
        <a:spcBef>
          <a:spcPts val="0"/>
        </a:spcBef>
        <a:buFont typeface="Calibri" panose="020F0502020204030204" pitchFamily="34" charset="0"/>
        <a:buChar char="-"/>
        <a:defRPr sz="1200" kern="1200">
          <a:solidFill>
            <a:schemeClr val="tx1"/>
          </a:solidFill>
          <a:latin typeface="+mn-lt"/>
          <a:ea typeface="+mn-ea"/>
          <a:cs typeface="+mn-cs"/>
        </a:defRPr>
      </a:lvl4pPr>
      <a:lvl5pPr marL="1260016" indent="-252003" algn="l" defTabSz="914411" rtl="0" eaLnBrk="1" latinLnBrk="0" hangingPunct="1">
        <a:lnSpc>
          <a:spcPct val="100000"/>
        </a:lnSpc>
        <a:spcBef>
          <a:spcPts val="0"/>
        </a:spcBef>
        <a:buFont typeface="Calibri" panose="020F0502020204030204" pitchFamily="34" charset="0"/>
        <a:buChar char="-"/>
        <a:defRPr sz="1100"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nb-NO"/>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160" userDrawn="1">
          <p15:clr>
            <a:srgbClr val="F26B43"/>
          </p15:clr>
        </p15:guide>
        <p15:guide id="3" pos="323" userDrawn="1">
          <p15:clr>
            <a:srgbClr val="F26B43"/>
          </p15:clr>
        </p15:guide>
        <p15:guide id="4" pos="3997" userDrawn="1">
          <p15:clr>
            <a:srgbClr val="F26B43"/>
          </p15:clr>
        </p15:guide>
        <p15:guide id="5" orient="horz" pos="5104" userDrawn="1">
          <p15:clr>
            <a:srgbClr val="F26B43"/>
          </p15:clr>
        </p15:guide>
        <p15:guide id="6" orient="horz" pos="318"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1C6C6C">
            <a:alpha val="20000"/>
          </a:srgbClr>
        </a:solidFill>
        <a:effectLst/>
      </p:bgPr>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40D7A32C-EC5E-4205-A508-829A1E611E89}"/>
              </a:ext>
            </a:extLst>
          </p:cNvPr>
          <p:cNvSpPr>
            <a:spLocks noGrp="1"/>
          </p:cNvSpPr>
          <p:nvPr>
            <p:ph type="title"/>
          </p:nvPr>
        </p:nvSpPr>
        <p:spPr>
          <a:xfrm>
            <a:off x="0" y="2136459"/>
            <a:ext cx="6858000" cy="695616"/>
          </a:xfrm>
          <a:prstGeom prst="rect">
            <a:avLst/>
          </a:prstGeom>
        </p:spPr>
        <p:txBody>
          <a:bodyPr vert="horz" lIns="540000" tIns="0" rIns="540000" bIns="0" rtlCol="0" anchor="b" anchorCtr="0">
            <a:noAutofit/>
          </a:bodyPr>
          <a:lstStyle/>
          <a:p>
            <a:r>
              <a:rPr lang="nb-NO" noProof="0" dirty="0" err="1"/>
              <a:t>Klikk</a:t>
            </a:r>
            <a:r>
              <a:rPr lang="nb-NO" noProof="0" dirty="0"/>
              <a:t> for å </a:t>
            </a:r>
            <a:r>
              <a:rPr lang="nb-NO" noProof="0" dirty="0" err="1"/>
              <a:t>redigere</a:t>
            </a:r>
            <a:r>
              <a:rPr lang="nb-NO" noProof="0" dirty="0"/>
              <a:t> </a:t>
            </a:r>
            <a:r>
              <a:rPr lang="nb-NO" noProof="0" dirty="0" err="1"/>
              <a:t>tittelstil</a:t>
            </a:r>
            <a:endParaRPr lang="nb-NO" noProof="0" dirty="0"/>
          </a:p>
        </p:txBody>
      </p:sp>
      <p:sp>
        <p:nvSpPr>
          <p:cNvPr id="3" name="Plassholder for tekst 2">
            <a:extLst>
              <a:ext uri="{FF2B5EF4-FFF2-40B4-BE49-F238E27FC236}">
                <a16:creationId xmlns:a16="http://schemas.microsoft.com/office/drawing/2014/main" id="{F150DB1F-F0F3-48FE-95AB-644A685951CE}"/>
              </a:ext>
            </a:extLst>
          </p:cNvPr>
          <p:cNvSpPr>
            <a:spLocks noGrp="1"/>
          </p:cNvSpPr>
          <p:nvPr>
            <p:ph type="body" idx="1"/>
          </p:nvPr>
        </p:nvSpPr>
        <p:spPr>
          <a:xfrm>
            <a:off x="1" y="3570514"/>
            <a:ext cx="6857999" cy="4328558"/>
          </a:xfrm>
          <a:prstGeom prst="rect">
            <a:avLst/>
          </a:prstGeom>
        </p:spPr>
        <p:txBody>
          <a:bodyPr vert="horz" lIns="540000" tIns="360000" rIns="540000" bIns="540000" rtlCol="0" anchor="t" anchorCtr="0">
            <a:noAutofit/>
          </a:bodyPr>
          <a:lstStyle/>
          <a:p>
            <a:pPr lvl="0"/>
            <a:r>
              <a:rPr lang="nb-NO" dirty="0" err="1"/>
              <a:t>Klikk</a:t>
            </a:r>
            <a:r>
              <a:rPr lang="nb-NO" dirty="0"/>
              <a:t> for å </a:t>
            </a:r>
            <a:r>
              <a:rPr lang="nb-NO" dirty="0" err="1"/>
              <a:t>redigere</a:t>
            </a:r>
            <a:r>
              <a:rPr lang="nb-NO" dirty="0"/>
              <a:t> </a:t>
            </a:r>
            <a:r>
              <a:rPr lang="nb-NO" dirty="0" err="1"/>
              <a:t>tekststiler</a:t>
            </a:r>
            <a:r>
              <a:rPr lang="nb-NO" dirty="0"/>
              <a:t> </a:t>
            </a:r>
            <a:r>
              <a:rPr lang="nb-NO" dirty="0" err="1"/>
              <a:t>i</a:t>
            </a:r>
            <a:r>
              <a:rPr lang="nb-NO" dirty="0"/>
              <a:t> </a:t>
            </a:r>
            <a:r>
              <a:rPr lang="nb-NO" dirty="0" err="1"/>
              <a:t>malen</a:t>
            </a:r>
            <a:endParaRPr lang="nb-NO" dirty="0"/>
          </a:p>
          <a:p>
            <a:pPr lvl="1"/>
            <a:r>
              <a:rPr lang="nb-NO" dirty="0"/>
              <a:t>Andre nivå</a:t>
            </a:r>
          </a:p>
          <a:p>
            <a:pPr lvl="2"/>
            <a:r>
              <a:rPr lang="nb-NO" dirty="0"/>
              <a:t>Tredje nivå</a:t>
            </a:r>
          </a:p>
        </p:txBody>
      </p:sp>
      <p:pic>
        <p:nvPicPr>
          <p:cNvPr id="5" name="Graphic 4">
            <a:extLst>
              <a:ext uri="{FF2B5EF4-FFF2-40B4-BE49-F238E27FC236}">
                <a16:creationId xmlns:a16="http://schemas.microsoft.com/office/drawing/2014/main" id="{800FBE33-C987-4FBC-83E7-966CCEA83559}"/>
              </a:ext>
            </a:extLst>
          </p:cNvPr>
          <p:cNvPicPr>
            <a:picLocks noChangeAspect="1"/>
          </p:cNvPicPr>
          <p:nvPr userDrawn="1"/>
        </p:nvPicPr>
        <p:blipFill>
          <a:blip r:embed="rId22">
            <a:extLst>
              <a:ext uri="{96DAC541-7B7A-43D3-8B79-37D633B846F1}">
                <asvg:svgBlip xmlns:asvg="http://schemas.microsoft.com/office/drawing/2016/SVG/main" r:embed="rId23"/>
              </a:ext>
            </a:extLst>
          </a:blip>
          <a:stretch>
            <a:fillRect/>
          </a:stretch>
        </p:blipFill>
        <p:spPr>
          <a:xfrm>
            <a:off x="5685937" y="504825"/>
            <a:ext cx="670787" cy="763952"/>
          </a:xfrm>
          <a:prstGeom prst="rect">
            <a:avLst/>
          </a:prstGeom>
        </p:spPr>
      </p:pic>
    </p:spTree>
    <p:extLst>
      <p:ext uri="{BB962C8B-B14F-4D97-AF65-F5344CB8AC3E}">
        <p14:creationId xmlns:p14="http://schemas.microsoft.com/office/powerpoint/2010/main" val="321708410"/>
      </p:ext>
    </p:extLst>
  </p:cSld>
  <p:clrMap bg1="lt1" tx1="dk1" bg2="lt2" tx2="dk2" accent1="accent1" accent2="accent2" accent3="accent3" accent4="accent4" accent5="accent5" accent6="accent6" hlink="hlink" folHlink="folHlink"/>
  <p:sldLayoutIdLst>
    <p:sldLayoutId id="2147484501" r:id="rId1"/>
    <p:sldLayoutId id="2147484503" r:id="rId2"/>
    <p:sldLayoutId id="2147484502" r:id="rId3"/>
    <p:sldLayoutId id="2147484504" r:id="rId4"/>
    <p:sldLayoutId id="2147484688" r:id="rId5"/>
    <p:sldLayoutId id="2147484589" r:id="rId6"/>
    <p:sldLayoutId id="2147484590" r:id="rId7"/>
    <p:sldLayoutId id="2147484591" r:id="rId8"/>
    <p:sldLayoutId id="2147484592" r:id="rId9"/>
    <p:sldLayoutId id="2147484593" r:id="rId10"/>
    <p:sldLayoutId id="2147484594" r:id="rId11"/>
    <p:sldLayoutId id="2147484595" r:id="rId12"/>
    <p:sldLayoutId id="2147484596" r:id="rId13"/>
    <p:sldLayoutId id="2147484597" r:id="rId14"/>
    <p:sldLayoutId id="2147484598" r:id="rId15"/>
    <p:sldLayoutId id="2147484599" r:id="rId16"/>
    <p:sldLayoutId id="2147484600" r:id="rId17"/>
    <p:sldLayoutId id="2147484601" r:id="rId18"/>
    <p:sldLayoutId id="2147484679" r:id="rId19"/>
    <p:sldLayoutId id="2147484602" r:id="rId20"/>
  </p:sldLayoutIdLst>
  <p:txStyles>
    <p:titleStyle>
      <a:lvl1pPr algn="l" defTabSz="914411" rtl="0" eaLnBrk="1" latinLnBrk="0" hangingPunct="1">
        <a:lnSpc>
          <a:spcPct val="100000"/>
        </a:lnSpc>
        <a:spcBef>
          <a:spcPts val="0"/>
        </a:spcBef>
        <a:buNone/>
        <a:defRPr lang="nb-NO" sz="3401" b="1" kern="1200" noProof="0" dirty="0">
          <a:solidFill>
            <a:schemeClr val="tx1"/>
          </a:solidFill>
          <a:latin typeface="Nunito" pitchFamily="2" charset="77"/>
          <a:ea typeface="+mj-ea"/>
          <a:cs typeface="+mj-cs"/>
        </a:defRPr>
      </a:lvl1pPr>
    </p:titleStyle>
    <p:bodyStyle>
      <a:lvl1pPr marL="252003" indent="-252003" algn="l" defTabSz="914411" rtl="0" eaLnBrk="1" latinLnBrk="0" hangingPunct="1">
        <a:lnSpc>
          <a:spcPct val="100000"/>
        </a:lnSpc>
        <a:spcBef>
          <a:spcPts val="0"/>
        </a:spcBef>
        <a:spcAft>
          <a:spcPts val="600"/>
        </a:spcAft>
        <a:buFont typeface="Arial" panose="020B0604020202020204" pitchFamily="34" charset="0"/>
        <a:buChar char="•"/>
        <a:defRPr lang="nb-NO" sz="2201" kern="1200" dirty="0">
          <a:solidFill>
            <a:schemeClr val="tx1"/>
          </a:solidFill>
          <a:latin typeface="Nunito Sans Normal" pitchFamily="2" charset="77"/>
          <a:ea typeface="+mn-ea"/>
          <a:cs typeface="+mn-cs"/>
        </a:defRPr>
      </a:lvl1pPr>
      <a:lvl2pPr marL="504006" indent="-252003" algn="l" defTabSz="914411" rtl="0" eaLnBrk="1" latinLnBrk="0" hangingPunct="1">
        <a:lnSpc>
          <a:spcPct val="100000"/>
        </a:lnSpc>
        <a:spcBef>
          <a:spcPts val="0"/>
        </a:spcBef>
        <a:spcAft>
          <a:spcPts val="600"/>
        </a:spcAft>
        <a:buFont typeface="Calibri" panose="020F0502020204030204" pitchFamily="34" charset="0"/>
        <a:buChar char="-"/>
        <a:defRPr lang="nb-NO" sz="1801" kern="1200" dirty="0">
          <a:solidFill>
            <a:schemeClr val="tx1"/>
          </a:solidFill>
          <a:latin typeface="Nunito Sans Normal" pitchFamily="2" charset="77"/>
          <a:ea typeface="+mn-ea"/>
          <a:cs typeface="+mn-cs"/>
        </a:defRPr>
      </a:lvl2pPr>
      <a:lvl3pPr marL="756009" indent="-252003" algn="l" defTabSz="914411" rtl="0" eaLnBrk="1" latinLnBrk="0" hangingPunct="1">
        <a:lnSpc>
          <a:spcPct val="100000"/>
        </a:lnSpc>
        <a:spcBef>
          <a:spcPts val="0"/>
        </a:spcBef>
        <a:spcAft>
          <a:spcPts val="600"/>
        </a:spcAft>
        <a:buFont typeface="Calibri" panose="020F0502020204030204" pitchFamily="34" charset="0"/>
        <a:buChar char="-"/>
        <a:defRPr lang="nb-NO" sz="1401" kern="1200" dirty="0">
          <a:solidFill>
            <a:schemeClr val="tx1"/>
          </a:solidFill>
          <a:latin typeface="Nunito Sans Normal" pitchFamily="2" charset="77"/>
          <a:ea typeface="+mn-ea"/>
          <a:cs typeface="+mn-cs"/>
        </a:defRPr>
      </a:lvl3pPr>
      <a:lvl4pPr marL="1008013" indent="-252003" algn="l" defTabSz="914411" rtl="0" eaLnBrk="1" latinLnBrk="0" hangingPunct="1">
        <a:lnSpc>
          <a:spcPct val="100000"/>
        </a:lnSpc>
        <a:spcBef>
          <a:spcPts val="0"/>
        </a:spcBef>
        <a:buFont typeface="Calibri" panose="020F0502020204030204" pitchFamily="34" charset="0"/>
        <a:buChar char="-"/>
        <a:defRPr sz="1200" kern="1200">
          <a:solidFill>
            <a:schemeClr val="tx1"/>
          </a:solidFill>
          <a:latin typeface="+mn-lt"/>
          <a:ea typeface="+mn-ea"/>
          <a:cs typeface="+mn-cs"/>
        </a:defRPr>
      </a:lvl4pPr>
      <a:lvl5pPr marL="1260016" indent="-252003" algn="l" defTabSz="914411" rtl="0" eaLnBrk="1" latinLnBrk="0" hangingPunct="1">
        <a:lnSpc>
          <a:spcPct val="100000"/>
        </a:lnSpc>
        <a:spcBef>
          <a:spcPts val="0"/>
        </a:spcBef>
        <a:buFont typeface="Calibri" panose="020F0502020204030204" pitchFamily="34" charset="0"/>
        <a:buChar char="-"/>
        <a:defRPr sz="1100"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nb-NO"/>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160" userDrawn="1">
          <p15:clr>
            <a:srgbClr val="F26B43"/>
          </p15:clr>
        </p15:guide>
        <p15:guide id="3" pos="323" userDrawn="1">
          <p15:clr>
            <a:srgbClr val="F26B43"/>
          </p15:clr>
        </p15:guide>
        <p15:guide id="4" pos="3997" userDrawn="1">
          <p15:clr>
            <a:srgbClr val="F26B43"/>
          </p15:clr>
        </p15:guide>
        <p15:guide id="5" orient="horz" pos="5104" userDrawn="1">
          <p15:clr>
            <a:srgbClr val="F26B43"/>
          </p15:clr>
        </p15:guide>
        <p15:guide id="6" orient="horz" pos="318"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8A6C3E">
            <a:alpha val="20000"/>
          </a:srgbClr>
        </a:solidFill>
        <a:effectLst/>
      </p:bgPr>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40D7A32C-EC5E-4205-A508-829A1E611E89}"/>
              </a:ext>
            </a:extLst>
          </p:cNvPr>
          <p:cNvSpPr>
            <a:spLocks noGrp="1"/>
          </p:cNvSpPr>
          <p:nvPr>
            <p:ph type="title"/>
          </p:nvPr>
        </p:nvSpPr>
        <p:spPr>
          <a:xfrm>
            <a:off x="0" y="2136459"/>
            <a:ext cx="6858000" cy="695616"/>
          </a:xfrm>
          <a:prstGeom prst="rect">
            <a:avLst/>
          </a:prstGeom>
        </p:spPr>
        <p:txBody>
          <a:bodyPr vert="horz" lIns="540000" tIns="0" rIns="540000" bIns="0" rtlCol="0" anchor="b" anchorCtr="0">
            <a:noAutofit/>
          </a:bodyPr>
          <a:lstStyle/>
          <a:p>
            <a:r>
              <a:rPr lang="nb-NO" noProof="0" dirty="0" err="1"/>
              <a:t>Klikk</a:t>
            </a:r>
            <a:r>
              <a:rPr lang="nb-NO" noProof="0" dirty="0"/>
              <a:t> for å </a:t>
            </a:r>
            <a:r>
              <a:rPr lang="nb-NO" noProof="0" dirty="0" err="1"/>
              <a:t>redigere</a:t>
            </a:r>
            <a:r>
              <a:rPr lang="nb-NO" noProof="0" dirty="0"/>
              <a:t> </a:t>
            </a:r>
            <a:r>
              <a:rPr lang="nb-NO" noProof="0" dirty="0" err="1"/>
              <a:t>tittelstil</a:t>
            </a:r>
            <a:endParaRPr lang="nb-NO" noProof="0" dirty="0"/>
          </a:p>
        </p:txBody>
      </p:sp>
      <p:sp>
        <p:nvSpPr>
          <p:cNvPr id="3" name="Plassholder for tekst 2">
            <a:extLst>
              <a:ext uri="{FF2B5EF4-FFF2-40B4-BE49-F238E27FC236}">
                <a16:creationId xmlns:a16="http://schemas.microsoft.com/office/drawing/2014/main" id="{F150DB1F-F0F3-48FE-95AB-644A685951CE}"/>
              </a:ext>
            </a:extLst>
          </p:cNvPr>
          <p:cNvSpPr>
            <a:spLocks noGrp="1"/>
          </p:cNvSpPr>
          <p:nvPr>
            <p:ph type="body" idx="1"/>
          </p:nvPr>
        </p:nvSpPr>
        <p:spPr>
          <a:xfrm>
            <a:off x="1" y="3570514"/>
            <a:ext cx="6857999" cy="4328558"/>
          </a:xfrm>
          <a:prstGeom prst="rect">
            <a:avLst/>
          </a:prstGeom>
        </p:spPr>
        <p:txBody>
          <a:bodyPr vert="horz" lIns="540000" tIns="360000" rIns="540000" bIns="540000" rtlCol="0" anchor="t" anchorCtr="0">
            <a:noAutofit/>
          </a:bodyPr>
          <a:lstStyle/>
          <a:p>
            <a:pPr lvl="0"/>
            <a:r>
              <a:rPr lang="nb-NO" dirty="0" err="1"/>
              <a:t>Klikk</a:t>
            </a:r>
            <a:r>
              <a:rPr lang="nb-NO" dirty="0"/>
              <a:t> for å </a:t>
            </a:r>
            <a:r>
              <a:rPr lang="nb-NO" dirty="0" err="1"/>
              <a:t>redigere</a:t>
            </a:r>
            <a:r>
              <a:rPr lang="nb-NO" dirty="0"/>
              <a:t> </a:t>
            </a:r>
            <a:r>
              <a:rPr lang="nb-NO" dirty="0" err="1"/>
              <a:t>tekststiler</a:t>
            </a:r>
            <a:r>
              <a:rPr lang="nb-NO" dirty="0"/>
              <a:t> </a:t>
            </a:r>
            <a:r>
              <a:rPr lang="nb-NO" dirty="0" err="1"/>
              <a:t>i</a:t>
            </a:r>
            <a:r>
              <a:rPr lang="nb-NO" dirty="0"/>
              <a:t> </a:t>
            </a:r>
            <a:r>
              <a:rPr lang="nb-NO" dirty="0" err="1"/>
              <a:t>malen</a:t>
            </a:r>
            <a:endParaRPr lang="nb-NO" dirty="0"/>
          </a:p>
          <a:p>
            <a:pPr lvl="1"/>
            <a:r>
              <a:rPr lang="nb-NO" dirty="0"/>
              <a:t>Andre nivå</a:t>
            </a:r>
          </a:p>
          <a:p>
            <a:pPr lvl="2"/>
            <a:r>
              <a:rPr lang="nb-NO" dirty="0"/>
              <a:t>Tredje nivå</a:t>
            </a:r>
          </a:p>
        </p:txBody>
      </p:sp>
      <p:pic>
        <p:nvPicPr>
          <p:cNvPr id="5" name="Graphic 4">
            <a:extLst>
              <a:ext uri="{FF2B5EF4-FFF2-40B4-BE49-F238E27FC236}">
                <a16:creationId xmlns:a16="http://schemas.microsoft.com/office/drawing/2014/main" id="{800FBE33-C987-4FBC-83E7-966CCEA83559}"/>
              </a:ext>
            </a:extLst>
          </p:cNvPr>
          <p:cNvPicPr>
            <a:picLocks noChangeAspect="1"/>
          </p:cNvPicPr>
          <p:nvPr userDrawn="1"/>
        </p:nvPicPr>
        <p:blipFill>
          <a:blip r:embed="rId22">
            <a:extLst>
              <a:ext uri="{96DAC541-7B7A-43D3-8B79-37D633B846F1}">
                <asvg:svgBlip xmlns:asvg="http://schemas.microsoft.com/office/drawing/2016/SVG/main" r:embed="rId23"/>
              </a:ext>
            </a:extLst>
          </a:blip>
          <a:stretch>
            <a:fillRect/>
          </a:stretch>
        </p:blipFill>
        <p:spPr>
          <a:xfrm>
            <a:off x="5685937" y="504825"/>
            <a:ext cx="670787" cy="763952"/>
          </a:xfrm>
          <a:prstGeom prst="rect">
            <a:avLst/>
          </a:prstGeom>
        </p:spPr>
      </p:pic>
    </p:spTree>
    <p:extLst>
      <p:ext uri="{BB962C8B-B14F-4D97-AF65-F5344CB8AC3E}">
        <p14:creationId xmlns:p14="http://schemas.microsoft.com/office/powerpoint/2010/main" val="1054874267"/>
      </p:ext>
    </p:extLst>
  </p:cSld>
  <p:clrMap bg1="lt1" tx1="dk1" bg2="lt2" tx2="dk2" accent1="accent1" accent2="accent2" accent3="accent3" accent4="accent4" accent5="accent5" accent6="accent6" hlink="hlink" folHlink="folHlink"/>
  <p:sldLayoutIdLst>
    <p:sldLayoutId id="2147484482" r:id="rId1"/>
    <p:sldLayoutId id="2147484481" r:id="rId2"/>
    <p:sldLayoutId id="2147484480" r:id="rId3"/>
    <p:sldLayoutId id="2147484479" r:id="rId4"/>
    <p:sldLayoutId id="2147484687" r:id="rId5"/>
    <p:sldLayoutId id="2147484607" r:id="rId6"/>
    <p:sldLayoutId id="2147484608" r:id="rId7"/>
    <p:sldLayoutId id="2147484609" r:id="rId8"/>
    <p:sldLayoutId id="2147484610" r:id="rId9"/>
    <p:sldLayoutId id="2147484611" r:id="rId10"/>
    <p:sldLayoutId id="2147484612" r:id="rId11"/>
    <p:sldLayoutId id="2147484613" r:id="rId12"/>
    <p:sldLayoutId id="2147484614" r:id="rId13"/>
    <p:sldLayoutId id="2147484615" r:id="rId14"/>
    <p:sldLayoutId id="2147484616" r:id="rId15"/>
    <p:sldLayoutId id="2147484617" r:id="rId16"/>
    <p:sldLayoutId id="2147484618" r:id="rId17"/>
    <p:sldLayoutId id="2147484619" r:id="rId18"/>
    <p:sldLayoutId id="2147484680" r:id="rId19"/>
    <p:sldLayoutId id="2147484620" r:id="rId20"/>
  </p:sldLayoutIdLst>
  <p:txStyles>
    <p:titleStyle>
      <a:lvl1pPr algn="l" defTabSz="914411" rtl="0" eaLnBrk="1" latinLnBrk="0" hangingPunct="1">
        <a:lnSpc>
          <a:spcPct val="100000"/>
        </a:lnSpc>
        <a:spcBef>
          <a:spcPts val="0"/>
        </a:spcBef>
        <a:buNone/>
        <a:defRPr lang="nb-NO" sz="3401" b="1" kern="1200" noProof="0" dirty="0">
          <a:solidFill>
            <a:schemeClr val="tx1"/>
          </a:solidFill>
          <a:latin typeface="Nunito" pitchFamily="2" charset="77"/>
          <a:ea typeface="+mj-ea"/>
          <a:cs typeface="+mj-cs"/>
        </a:defRPr>
      </a:lvl1pPr>
    </p:titleStyle>
    <p:bodyStyle>
      <a:lvl1pPr marL="252003" indent="-252003" algn="l" defTabSz="914411" rtl="0" eaLnBrk="1" latinLnBrk="0" hangingPunct="1">
        <a:lnSpc>
          <a:spcPct val="100000"/>
        </a:lnSpc>
        <a:spcBef>
          <a:spcPts val="0"/>
        </a:spcBef>
        <a:spcAft>
          <a:spcPts val="600"/>
        </a:spcAft>
        <a:buFont typeface="Arial" panose="020B0604020202020204" pitchFamily="34" charset="0"/>
        <a:buChar char="•"/>
        <a:defRPr lang="nb-NO" sz="2201" kern="1200" dirty="0">
          <a:solidFill>
            <a:schemeClr val="tx1"/>
          </a:solidFill>
          <a:latin typeface="Nunito Sans Normal" pitchFamily="2" charset="77"/>
          <a:ea typeface="+mn-ea"/>
          <a:cs typeface="+mn-cs"/>
        </a:defRPr>
      </a:lvl1pPr>
      <a:lvl2pPr marL="504006" indent="-252003" algn="l" defTabSz="914411" rtl="0" eaLnBrk="1" latinLnBrk="0" hangingPunct="1">
        <a:lnSpc>
          <a:spcPct val="100000"/>
        </a:lnSpc>
        <a:spcBef>
          <a:spcPts val="0"/>
        </a:spcBef>
        <a:spcAft>
          <a:spcPts val="600"/>
        </a:spcAft>
        <a:buFont typeface="Calibri" panose="020F0502020204030204" pitchFamily="34" charset="0"/>
        <a:buChar char="-"/>
        <a:defRPr lang="nb-NO" sz="1801" kern="1200" dirty="0">
          <a:solidFill>
            <a:schemeClr val="tx1"/>
          </a:solidFill>
          <a:latin typeface="Nunito Sans Normal" pitchFamily="2" charset="77"/>
          <a:ea typeface="+mn-ea"/>
          <a:cs typeface="+mn-cs"/>
        </a:defRPr>
      </a:lvl2pPr>
      <a:lvl3pPr marL="756009" indent="-252003" algn="l" defTabSz="914411" rtl="0" eaLnBrk="1" latinLnBrk="0" hangingPunct="1">
        <a:lnSpc>
          <a:spcPct val="100000"/>
        </a:lnSpc>
        <a:spcBef>
          <a:spcPts val="0"/>
        </a:spcBef>
        <a:spcAft>
          <a:spcPts val="600"/>
        </a:spcAft>
        <a:buFont typeface="Calibri" panose="020F0502020204030204" pitchFamily="34" charset="0"/>
        <a:buChar char="-"/>
        <a:defRPr lang="nb-NO" sz="1401" kern="1200" dirty="0">
          <a:solidFill>
            <a:schemeClr val="tx1"/>
          </a:solidFill>
          <a:latin typeface="Nunito Sans Normal" pitchFamily="2" charset="77"/>
          <a:ea typeface="+mn-ea"/>
          <a:cs typeface="+mn-cs"/>
        </a:defRPr>
      </a:lvl3pPr>
      <a:lvl4pPr marL="1008013" indent="-252003" algn="l" defTabSz="914411" rtl="0" eaLnBrk="1" latinLnBrk="0" hangingPunct="1">
        <a:lnSpc>
          <a:spcPct val="100000"/>
        </a:lnSpc>
        <a:spcBef>
          <a:spcPts val="0"/>
        </a:spcBef>
        <a:buFont typeface="Calibri" panose="020F0502020204030204" pitchFamily="34" charset="0"/>
        <a:buChar char="-"/>
        <a:defRPr sz="1200" kern="1200">
          <a:solidFill>
            <a:schemeClr val="tx1"/>
          </a:solidFill>
          <a:latin typeface="+mn-lt"/>
          <a:ea typeface="+mn-ea"/>
          <a:cs typeface="+mn-cs"/>
        </a:defRPr>
      </a:lvl4pPr>
      <a:lvl5pPr marL="1260016" indent="-252003" algn="l" defTabSz="914411" rtl="0" eaLnBrk="1" latinLnBrk="0" hangingPunct="1">
        <a:lnSpc>
          <a:spcPct val="100000"/>
        </a:lnSpc>
        <a:spcBef>
          <a:spcPts val="0"/>
        </a:spcBef>
        <a:buFont typeface="Calibri" panose="020F0502020204030204" pitchFamily="34" charset="0"/>
        <a:buChar char="-"/>
        <a:defRPr sz="1100"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nb-NO"/>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160" userDrawn="1">
          <p15:clr>
            <a:srgbClr val="F26B43"/>
          </p15:clr>
        </p15:guide>
        <p15:guide id="3" pos="323" userDrawn="1">
          <p15:clr>
            <a:srgbClr val="F26B43"/>
          </p15:clr>
        </p15:guide>
        <p15:guide id="4" pos="3997" userDrawn="1">
          <p15:clr>
            <a:srgbClr val="F26B43"/>
          </p15:clr>
        </p15:guide>
        <p15:guide id="5" orient="horz" pos="5104" userDrawn="1">
          <p15:clr>
            <a:srgbClr val="F26B43"/>
          </p15:clr>
        </p15:guide>
        <p15:guide id="6" orient="horz" pos="318"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5A2E61">
            <a:alpha val="20000"/>
          </a:srgbClr>
        </a:solidFill>
        <a:effectLst/>
      </p:bgPr>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40D7A32C-EC5E-4205-A508-829A1E611E89}"/>
              </a:ext>
            </a:extLst>
          </p:cNvPr>
          <p:cNvSpPr>
            <a:spLocks noGrp="1"/>
          </p:cNvSpPr>
          <p:nvPr>
            <p:ph type="title"/>
          </p:nvPr>
        </p:nvSpPr>
        <p:spPr>
          <a:xfrm>
            <a:off x="0" y="2136459"/>
            <a:ext cx="6858000" cy="695616"/>
          </a:xfrm>
          <a:prstGeom prst="rect">
            <a:avLst/>
          </a:prstGeom>
        </p:spPr>
        <p:txBody>
          <a:bodyPr vert="horz" lIns="540000" tIns="0" rIns="540000" bIns="0" rtlCol="0" anchor="b" anchorCtr="0">
            <a:noAutofit/>
          </a:bodyPr>
          <a:lstStyle/>
          <a:p>
            <a:r>
              <a:rPr lang="nb-NO" noProof="0" dirty="0" err="1"/>
              <a:t>Klikk</a:t>
            </a:r>
            <a:r>
              <a:rPr lang="nb-NO" noProof="0" dirty="0"/>
              <a:t> for å </a:t>
            </a:r>
            <a:r>
              <a:rPr lang="nb-NO" noProof="0" dirty="0" err="1"/>
              <a:t>redigere</a:t>
            </a:r>
            <a:r>
              <a:rPr lang="nb-NO" noProof="0" dirty="0"/>
              <a:t> </a:t>
            </a:r>
            <a:r>
              <a:rPr lang="nb-NO" noProof="0" dirty="0" err="1"/>
              <a:t>tittelstil</a:t>
            </a:r>
            <a:endParaRPr lang="nb-NO" noProof="0" dirty="0"/>
          </a:p>
        </p:txBody>
      </p:sp>
      <p:sp>
        <p:nvSpPr>
          <p:cNvPr id="3" name="Plassholder for tekst 2">
            <a:extLst>
              <a:ext uri="{FF2B5EF4-FFF2-40B4-BE49-F238E27FC236}">
                <a16:creationId xmlns:a16="http://schemas.microsoft.com/office/drawing/2014/main" id="{F150DB1F-F0F3-48FE-95AB-644A685951CE}"/>
              </a:ext>
            </a:extLst>
          </p:cNvPr>
          <p:cNvSpPr>
            <a:spLocks noGrp="1"/>
          </p:cNvSpPr>
          <p:nvPr>
            <p:ph type="body" idx="1"/>
          </p:nvPr>
        </p:nvSpPr>
        <p:spPr>
          <a:xfrm>
            <a:off x="1" y="3570514"/>
            <a:ext cx="6857999" cy="4328558"/>
          </a:xfrm>
          <a:prstGeom prst="rect">
            <a:avLst/>
          </a:prstGeom>
        </p:spPr>
        <p:txBody>
          <a:bodyPr vert="horz" lIns="540000" tIns="360000" rIns="540000" bIns="540000" rtlCol="0" anchor="t" anchorCtr="0">
            <a:noAutofit/>
          </a:bodyPr>
          <a:lstStyle/>
          <a:p>
            <a:pPr lvl="0"/>
            <a:r>
              <a:rPr lang="nb-NO" dirty="0" err="1"/>
              <a:t>Klikk</a:t>
            </a:r>
            <a:r>
              <a:rPr lang="nb-NO" dirty="0"/>
              <a:t> for å </a:t>
            </a:r>
            <a:r>
              <a:rPr lang="nb-NO" dirty="0" err="1"/>
              <a:t>redigere</a:t>
            </a:r>
            <a:r>
              <a:rPr lang="nb-NO" dirty="0"/>
              <a:t> </a:t>
            </a:r>
            <a:r>
              <a:rPr lang="nb-NO" dirty="0" err="1"/>
              <a:t>tekststiler</a:t>
            </a:r>
            <a:r>
              <a:rPr lang="nb-NO" dirty="0"/>
              <a:t> </a:t>
            </a:r>
            <a:r>
              <a:rPr lang="nb-NO" dirty="0" err="1"/>
              <a:t>i</a:t>
            </a:r>
            <a:r>
              <a:rPr lang="nb-NO" dirty="0"/>
              <a:t> </a:t>
            </a:r>
            <a:r>
              <a:rPr lang="nb-NO" dirty="0" err="1"/>
              <a:t>malen</a:t>
            </a:r>
            <a:endParaRPr lang="nb-NO" dirty="0"/>
          </a:p>
          <a:p>
            <a:pPr lvl="1"/>
            <a:r>
              <a:rPr lang="nb-NO" dirty="0"/>
              <a:t>Andre nivå</a:t>
            </a:r>
          </a:p>
          <a:p>
            <a:pPr lvl="2"/>
            <a:r>
              <a:rPr lang="nb-NO" dirty="0"/>
              <a:t>Tredje nivå</a:t>
            </a:r>
          </a:p>
        </p:txBody>
      </p:sp>
      <p:pic>
        <p:nvPicPr>
          <p:cNvPr id="5" name="Graphic 4">
            <a:extLst>
              <a:ext uri="{FF2B5EF4-FFF2-40B4-BE49-F238E27FC236}">
                <a16:creationId xmlns:a16="http://schemas.microsoft.com/office/drawing/2014/main" id="{800FBE33-C987-4FBC-83E7-966CCEA83559}"/>
              </a:ext>
            </a:extLst>
          </p:cNvPr>
          <p:cNvPicPr>
            <a:picLocks noChangeAspect="1"/>
          </p:cNvPicPr>
          <p:nvPr userDrawn="1"/>
        </p:nvPicPr>
        <p:blipFill>
          <a:blip r:embed="rId22">
            <a:extLst>
              <a:ext uri="{96DAC541-7B7A-43D3-8B79-37D633B846F1}">
                <asvg:svgBlip xmlns:asvg="http://schemas.microsoft.com/office/drawing/2016/SVG/main" r:embed="rId23"/>
              </a:ext>
            </a:extLst>
          </a:blip>
          <a:stretch>
            <a:fillRect/>
          </a:stretch>
        </p:blipFill>
        <p:spPr>
          <a:xfrm>
            <a:off x="5685937" y="504825"/>
            <a:ext cx="670787" cy="763952"/>
          </a:xfrm>
          <a:prstGeom prst="rect">
            <a:avLst/>
          </a:prstGeom>
        </p:spPr>
      </p:pic>
    </p:spTree>
    <p:extLst>
      <p:ext uri="{BB962C8B-B14F-4D97-AF65-F5344CB8AC3E}">
        <p14:creationId xmlns:p14="http://schemas.microsoft.com/office/powerpoint/2010/main" val="586497629"/>
      </p:ext>
    </p:extLst>
  </p:cSld>
  <p:clrMap bg1="lt1" tx1="dk1" bg2="lt2" tx2="dk2" accent1="accent1" accent2="accent2" accent3="accent3" accent4="accent4" accent5="accent5" accent6="accent6" hlink="hlink" folHlink="folHlink"/>
  <p:sldLayoutIdLst>
    <p:sldLayoutId id="2147484526" r:id="rId1"/>
    <p:sldLayoutId id="2147484525" r:id="rId2"/>
    <p:sldLayoutId id="2147484524" r:id="rId3"/>
    <p:sldLayoutId id="2147484523" r:id="rId4"/>
    <p:sldLayoutId id="2147484684" r:id="rId5"/>
    <p:sldLayoutId id="2147484625" r:id="rId6"/>
    <p:sldLayoutId id="2147484626" r:id="rId7"/>
    <p:sldLayoutId id="2147484627" r:id="rId8"/>
    <p:sldLayoutId id="2147484628" r:id="rId9"/>
    <p:sldLayoutId id="2147484629" r:id="rId10"/>
    <p:sldLayoutId id="2147484630" r:id="rId11"/>
    <p:sldLayoutId id="2147484631" r:id="rId12"/>
    <p:sldLayoutId id="2147484632" r:id="rId13"/>
    <p:sldLayoutId id="2147484633" r:id="rId14"/>
    <p:sldLayoutId id="2147484634" r:id="rId15"/>
    <p:sldLayoutId id="2147484635" r:id="rId16"/>
    <p:sldLayoutId id="2147484636" r:id="rId17"/>
    <p:sldLayoutId id="2147484637" r:id="rId18"/>
    <p:sldLayoutId id="2147484681" r:id="rId19"/>
    <p:sldLayoutId id="2147484638" r:id="rId20"/>
  </p:sldLayoutIdLst>
  <p:txStyles>
    <p:titleStyle>
      <a:lvl1pPr algn="l" defTabSz="914411" rtl="0" eaLnBrk="1" latinLnBrk="0" hangingPunct="1">
        <a:lnSpc>
          <a:spcPct val="100000"/>
        </a:lnSpc>
        <a:spcBef>
          <a:spcPts val="0"/>
        </a:spcBef>
        <a:buNone/>
        <a:defRPr lang="nb-NO" sz="3401" b="1" kern="1200" noProof="0" dirty="0">
          <a:solidFill>
            <a:schemeClr val="tx1"/>
          </a:solidFill>
          <a:latin typeface="Nunito" pitchFamily="2" charset="77"/>
          <a:ea typeface="+mj-ea"/>
          <a:cs typeface="+mj-cs"/>
        </a:defRPr>
      </a:lvl1pPr>
    </p:titleStyle>
    <p:bodyStyle>
      <a:lvl1pPr marL="252003" indent="-252003" algn="l" defTabSz="914411" rtl="0" eaLnBrk="1" latinLnBrk="0" hangingPunct="1">
        <a:lnSpc>
          <a:spcPct val="100000"/>
        </a:lnSpc>
        <a:spcBef>
          <a:spcPts val="0"/>
        </a:spcBef>
        <a:spcAft>
          <a:spcPts val="600"/>
        </a:spcAft>
        <a:buFont typeface="Arial" panose="020B0604020202020204" pitchFamily="34" charset="0"/>
        <a:buChar char="•"/>
        <a:defRPr lang="nb-NO" sz="2201" kern="1200" dirty="0">
          <a:solidFill>
            <a:schemeClr val="tx1"/>
          </a:solidFill>
          <a:latin typeface="Nunito Sans Normal" pitchFamily="2" charset="77"/>
          <a:ea typeface="+mn-ea"/>
          <a:cs typeface="+mn-cs"/>
        </a:defRPr>
      </a:lvl1pPr>
      <a:lvl2pPr marL="504006" indent="-252003" algn="l" defTabSz="914411" rtl="0" eaLnBrk="1" latinLnBrk="0" hangingPunct="1">
        <a:lnSpc>
          <a:spcPct val="100000"/>
        </a:lnSpc>
        <a:spcBef>
          <a:spcPts val="0"/>
        </a:spcBef>
        <a:spcAft>
          <a:spcPts val="600"/>
        </a:spcAft>
        <a:buFont typeface="Calibri" panose="020F0502020204030204" pitchFamily="34" charset="0"/>
        <a:buChar char="-"/>
        <a:defRPr lang="nb-NO" sz="1801" kern="1200" dirty="0">
          <a:solidFill>
            <a:schemeClr val="tx1"/>
          </a:solidFill>
          <a:latin typeface="Nunito Sans Normal" pitchFamily="2" charset="77"/>
          <a:ea typeface="+mn-ea"/>
          <a:cs typeface="+mn-cs"/>
        </a:defRPr>
      </a:lvl2pPr>
      <a:lvl3pPr marL="756009" indent="-252003" algn="l" defTabSz="914411" rtl="0" eaLnBrk="1" latinLnBrk="0" hangingPunct="1">
        <a:lnSpc>
          <a:spcPct val="100000"/>
        </a:lnSpc>
        <a:spcBef>
          <a:spcPts val="0"/>
        </a:spcBef>
        <a:spcAft>
          <a:spcPts val="600"/>
        </a:spcAft>
        <a:buFont typeface="Calibri" panose="020F0502020204030204" pitchFamily="34" charset="0"/>
        <a:buChar char="-"/>
        <a:defRPr lang="nb-NO" sz="1401" kern="1200" dirty="0">
          <a:solidFill>
            <a:schemeClr val="tx1"/>
          </a:solidFill>
          <a:latin typeface="Nunito Sans Normal" pitchFamily="2" charset="77"/>
          <a:ea typeface="+mn-ea"/>
          <a:cs typeface="+mn-cs"/>
        </a:defRPr>
      </a:lvl3pPr>
      <a:lvl4pPr marL="1008013" indent="-252003" algn="l" defTabSz="914411" rtl="0" eaLnBrk="1" latinLnBrk="0" hangingPunct="1">
        <a:lnSpc>
          <a:spcPct val="100000"/>
        </a:lnSpc>
        <a:spcBef>
          <a:spcPts val="0"/>
        </a:spcBef>
        <a:buFont typeface="Calibri" panose="020F0502020204030204" pitchFamily="34" charset="0"/>
        <a:buChar char="-"/>
        <a:defRPr sz="1200" kern="1200">
          <a:solidFill>
            <a:schemeClr val="tx1"/>
          </a:solidFill>
          <a:latin typeface="+mn-lt"/>
          <a:ea typeface="+mn-ea"/>
          <a:cs typeface="+mn-cs"/>
        </a:defRPr>
      </a:lvl4pPr>
      <a:lvl5pPr marL="1260016" indent="-252003" algn="l" defTabSz="914411" rtl="0" eaLnBrk="1" latinLnBrk="0" hangingPunct="1">
        <a:lnSpc>
          <a:spcPct val="100000"/>
        </a:lnSpc>
        <a:spcBef>
          <a:spcPts val="0"/>
        </a:spcBef>
        <a:buFont typeface="Calibri" panose="020F0502020204030204" pitchFamily="34" charset="0"/>
        <a:buChar char="-"/>
        <a:defRPr sz="1100"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nb-NO"/>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160" userDrawn="1">
          <p15:clr>
            <a:srgbClr val="F26B43"/>
          </p15:clr>
        </p15:guide>
        <p15:guide id="3" pos="323" userDrawn="1">
          <p15:clr>
            <a:srgbClr val="F26B43"/>
          </p15:clr>
        </p15:guide>
        <p15:guide id="4" pos="3997" userDrawn="1">
          <p15:clr>
            <a:srgbClr val="F26B43"/>
          </p15:clr>
        </p15:guide>
        <p15:guide id="5" orient="horz" pos="5104" userDrawn="1">
          <p15:clr>
            <a:srgbClr val="F26B43"/>
          </p15:clr>
        </p15:guide>
        <p15:guide id="6" orient="horz" pos="318"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1F9562">
            <a:alpha val="20000"/>
          </a:srgbClr>
        </a:solidFill>
        <a:effectLst/>
      </p:bgPr>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40D7A32C-EC5E-4205-A508-829A1E611E89}"/>
              </a:ext>
            </a:extLst>
          </p:cNvPr>
          <p:cNvSpPr>
            <a:spLocks noGrp="1"/>
          </p:cNvSpPr>
          <p:nvPr>
            <p:ph type="title"/>
          </p:nvPr>
        </p:nvSpPr>
        <p:spPr>
          <a:xfrm>
            <a:off x="0" y="2136459"/>
            <a:ext cx="6858000" cy="695616"/>
          </a:xfrm>
          <a:prstGeom prst="rect">
            <a:avLst/>
          </a:prstGeom>
        </p:spPr>
        <p:txBody>
          <a:bodyPr vert="horz" lIns="540000" tIns="0" rIns="540000" bIns="0" rtlCol="0" anchor="b" anchorCtr="0">
            <a:noAutofit/>
          </a:bodyPr>
          <a:lstStyle/>
          <a:p>
            <a:r>
              <a:rPr lang="nb-NO" noProof="0" dirty="0" err="1"/>
              <a:t>Klikk</a:t>
            </a:r>
            <a:r>
              <a:rPr lang="nb-NO" noProof="0" dirty="0"/>
              <a:t> for å </a:t>
            </a:r>
            <a:r>
              <a:rPr lang="nb-NO" noProof="0" dirty="0" err="1"/>
              <a:t>redigere</a:t>
            </a:r>
            <a:r>
              <a:rPr lang="nb-NO" noProof="0" dirty="0"/>
              <a:t> </a:t>
            </a:r>
            <a:r>
              <a:rPr lang="nb-NO" noProof="0" dirty="0" err="1"/>
              <a:t>tittelstil</a:t>
            </a:r>
            <a:endParaRPr lang="nb-NO" noProof="0" dirty="0"/>
          </a:p>
        </p:txBody>
      </p:sp>
      <p:sp>
        <p:nvSpPr>
          <p:cNvPr id="3" name="Plassholder for tekst 2">
            <a:extLst>
              <a:ext uri="{FF2B5EF4-FFF2-40B4-BE49-F238E27FC236}">
                <a16:creationId xmlns:a16="http://schemas.microsoft.com/office/drawing/2014/main" id="{F150DB1F-F0F3-48FE-95AB-644A685951CE}"/>
              </a:ext>
            </a:extLst>
          </p:cNvPr>
          <p:cNvSpPr>
            <a:spLocks noGrp="1"/>
          </p:cNvSpPr>
          <p:nvPr>
            <p:ph type="body" idx="1"/>
          </p:nvPr>
        </p:nvSpPr>
        <p:spPr>
          <a:xfrm>
            <a:off x="1" y="3570514"/>
            <a:ext cx="6857999" cy="4328558"/>
          </a:xfrm>
          <a:prstGeom prst="rect">
            <a:avLst/>
          </a:prstGeom>
        </p:spPr>
        <p:txBody>
          <a:bodyPr vert="horz" lIns="540000" tIns="360000" rIns="540000" bIns="540000" rtlCol="0" anchor="t" anchorCtr="0">
            <a:noAutofit/>
          </a:bodyPr>
          <a:lstStyle/>
          <a:p>
            <a:pPr lvl="0"/>
            <a:r>
              <a:rPr lang="nb-NO" dirty="0" err="1"/>
              <a:t>Klikk</a:t>
            </a:r>
            <a:r>
              <a:rPr lang="nb-NO" dirty="0"/>
              <a:t> for å </a:t>
            </a:r>
            <a:r>
              <a:rPr lang="nb-NO" dirty="0" err="1"/>
              <a:t>redigere</a:t>
            </a:r>
            <a:r>
              <a:rPr lang="nb-NO" dirty="0"/>
              <a:t> </a:t>
            </a:r>
            <a:r>
              <a:rPr lang="nb-NO" dirty="0" err="1"/>
              <a:t>tekststiler</a:t>
            </a:r>
            <a:r>
              <a:rPr lang="nb-NO" dirty="0"/>
              <a:t> </a:t>
            </a:r>
            <a:r>
              <a:rPr lang="nb-NO" dirty="0" err="1"/>
              <a:t>i</a:t>
            </a:r>
            <a:r>
              <a:rPr lang="nb-NO" dirty="0"/>
              <a:t> </a:t>
            </a:r>
            <a:r>
              <a:rPr lang="nb-NO" dirty="0" err="1"/>
              <a:t>malen</a:t>
            </a:r>
            <a:endParaRPr lang="nb-NO" dirty="0"/>
          </a:p>
          <a:p>
            <a:pPr lvl="1"/>
            <a:r>
              <a:rPr lang="nb-NO" dirty="0"/>
              <a:t>Andre nivå</a:t>
            </a:r>
          </a:p>
          <a:p>
            <a:pPr lvl="2"/>
            <a:r>
              <a:rPr lang="nb-NO" dirty="0"/>
              <a:t>Tredje nivå</a:t>
            </a:r>
          </a:p>
        </p:txBody>
      </p:sp>
      <p:pic>
        <p:nvPicPr>
          <p:cNvPr id="5" name="Graphic 4">
            <a:extLst>
              <a:ext uri="{FF2B5EF4-FFF2-40B4-BE49-F238E27FC236}">
                <a16:creationId xmlns:a16="http://schemas.microsoft.com/office/drawing/2014/main" id="{800FBE33-C987-4FBC-83E7-966CCEA83559}"/>
              </a:ext>
            </a:extLst>
          </p:cNvPr>
          <p:cNvPicPr>
            <a:picLocks noChangeAspect="1"/>
          </p:cNvPicPr>
          <p:nvPr userDrawn="1"/>
        </p:nvPicPr>
        <p:blipFill>
          <a:blip r:embed="rId22">
            <a:extLst>
              <a:ext uri="{96DAC541-7B7A-43D3-8B79-37D633B846F1}">
                <asvg:svgBlip xmlns:asvg="http://schemas.microsoft.com/office/drawing/2016/SVG/main" r:embed="rId23"/>
              </a:ext>
            </a:extLst>
          </a:blip>
          <a:stretch>
            <a:fillRect/>
          </a:stretch>
        </p:blipFill>
        <p:spPr>
          <a:xfrm>
            <a:off x="5685937" y="504825"/>
            <a:ext cx="670787" cy="763952"/>
          </a:xfrm>
          <a:prstGeom prst="rect">
            <a:avLst/>
          </a:prstGeom>
        </p:spPr>
      </p:pic>
    </p:spTree>
    <p:extLst>
      <p:ext uri="{BB962C8B-B14F-4D97-AF65-F5344CB8AC3E}">
        <p14:creationId xmlns:p14="http://schemas.microsoft.com/office/powerpoint/2010/main" val="1687165965"/>
      </p:ext>
    </p:extLst>
  </p:cSld>
  <p:clrMap bg1="lt1" tx1="dk1" bg2="lt2" tx2="dk2" accent1="accent1" accent2="accent2" accent3="accent3" accent4="accent4" accent5="accent5" accent6="accent6" hlink="hlink" folHlink="folHlink"/>
  <p:sldLayoutIdLst>
    <p:sldLayoutId id="2147484570" r:id="rId1"/>
    <p:sldLayoutId id="2147484569" r:id="rId2"/>
    <p:sldLayoutId id="2147484568" r:id="rId3"/>
    <p:sldLayoutId id="2147484567" r:id="rId4"/>
    <p:sldLayoutId id="2147484686" r:id="rId5"/>
    <p:sldLayoutId id="2147484661" r:id="rId6"/>
    <p:sldLayoutId id="2147484662" r:id="rId7"/>
    <p:sldLayoutId id="2147484663" r:id="rId8"/>
    <p:sldLayoutId id="2147484664" r:id="rId9"/>
    <p:sldLayoutId id="2147484665" r:id="rId10"/>
    <p:sldLayoutId id="2147484666" r:id="rId11"/>
    <p:sldLayoutId id="2147484667" r:id="rId12"/>
    <p:sldLayoutId id="2147484668" r:id="rId13"/>
    <p:sldLayoutId id="2147484669" r:id="rId14"/>
    <p:sldLayoutId id="2147484670" r:id="rId15"/>
    <p:sldLayoutId id="2147484671" r:id="rId16"/>
    <p:sldLayoutId id="2147484672" r:id="rId17"/>
    <p:sldLayoutId id="2147484673" r:id="rId18"/>
    <p:sldLayoutId id="2147484683" r:id="rId19"/>
    <p:sldLayoutId id="2147484674" r:id="rId20"/>
  </p:sldLayoutIdLst>
  <p:txStyles>
    <p:titleStyle>
      <a:lvl1pPr algn="l" defTabSz="914411" rtl="0" eaLnBrk="1" latinLnBrk="0" hangingPunct="1">
        <a:lnSpc>
          <a:spcPct val="100000"/>
        </a:lnSpc>
        <a:spcBef>
          <a:spcPts val="0"/>
        </a:spcBef>
        <a:buNone/>
        <a:defRPr lang="nb-NO" sz="3401" b="1" kern="1200" noProof="0" dirty="0">
          <a:solidFill>
            <a:schemeClr val="tx1"/>
          </a:solidFill>
          <a:latin typeface="Nunito" pitchFamily="2" charset="77"/>
          <a:ea typeface="+mj-ea"/>
          <a:cs typeface="+mj-cs"/>
        </a:defRPr>
      </a:lvl1pPr>
    </p:titleStyle>
    <p:bodyStyle>
      <a:lvl1pPr marL="252003" indent="-252003" algn="l" defTabSz="914411" rtl="0" eaLnBrk="1" latinLnBrk="0" hangingPunct="1">
        <a:lnSpc>
          <a:spcPct val="100000"/>
        </a:lnSpc>
        <a:spcBef>
          <a:spcPts val="0"/>
        </a:spcBef>
        <a:spcAft>
          <a:spcPts val="600"/>
        </a:spcAft>
        <a:buFont typeface="Arial" panose="020B0604020202020204" pitchFamily="34" charset="0"/>
        <a:buChar char="•"/>
        <a:defRPr lang="nb-NO" sz="2201" kern="1200" dirty="0">
          <a:solidFill>
            <a:schemeClr val="tx1"/>
          </a:solidFill>
          <a:latin typeface="Nunito Sans Normal" pitchFamily="2" charset="77"/>
          <a:ea typeface="+mn-ea"/>
          <a:cs typeface="+mn-cs"/>
        </a:defRPr>
      </a:lvl1pPr>
      <a:lvl2pPr marL="504006" indent="-252003" algn="l" defTabSz="914411" rtl="0" eaLnBrk="1" latinLnBrk="0" hangingPunct="1">
        <a:lnSpc>
          <a:spcPct val="100000"/>
        </a:lnSpc>
        <a:spcBef>
          <a:spcPts val="0"/>
        </a:spcBef>
        <a:spcAft>
          <a:spcPts val="600"/>
        </a:spcAft>
        <a:buFont typeface="Calibri" panose="020F0502020204030204" pitchFamily="34" charset="0"/>
        <a:buChar char="-"/>
        <a:defRPr lang="nb-NO" sz="1801" kern="1200" dirty="0">
          <a:solidFill>
            <a:schemeClr val="tx1"/>
          </a:solidFill>
          <a:latin typeface="Nunito Sans Normal" pitchFamily="2" charset="77"/>
          <a:ea typeface="+mn-ea"/>
          <a:cs typeface="+mn-cs"/>
        </a:defRPr>
      </a:lvl2pPr>
      <a:lvl3pPr marL="756009" indent="-252003" algn="l" defTabSz="914411" rtl="0" eaLnBrk="1" latinLnBrk="0" hangingPunct="1">
        <a:lnSpc>
          <a:spcPct val="100000"/>
        </a:lnSpc>
        <a:spcBef>
          <a:spcPts val="0"/>
        </a:spcBef>
        <a:spcAft>
          <a:spcPts val="600"/>
        </a:spcAft>
        <a:buFont typeface="Calibri" panose="020F0502020204030204" pitchFamily="34" charset="0"/>
        <a:buChar char="-"/>
        <a:defRPr lang="nb-NO" sz="1401" kern="1200" dirty="0">
          <a:solidFill>
            <a:schemeClr val="tx1"/>
          </a:solidFill>
          <a:latin typeface="Nunito Sans Normal" pitchFamily="2" charset="77"/>
          <a:ea typeface="+mn-ea"/>
          <a:cs typeface="+mn-cs"/>
        </a:defRPr>
      </a:lvl3pPr>
      <a:lvl4pPr marL="1008013" indent="-252003" algn="l" defTabSz="914411" rtl="0" eaLnBrk="1" latinLnBrk="0" hangingPunct="1">
        <a:lnSpc>
          <a:spcPct val="100000"/>
        </a:lnSpc>
        <a:spcBef>
          <a:spcPts val="0"/>
        </a:spcBef>
        <a:buFont typeface="Calibri" panose="020F0502020204030204" pitchFamily="34" charset="0"/>
        <a:buChar char="-"/>
        <a:defRPr sz="1200" kern="1200">
          <a:solidFill>
            <a:schemeClr val="tx1"/>
          </a:solidFill>
          <a:latin typeface="+mn-lt"/>
          <a:ea typeface="+mn-ea"/>
          <a:cs typeface="+mn-cs"/>
        </a:defRPr>
      </a:lvl4pPr>
      <a:lvl5pPr marL="1260016" indent="-252003" algn="l" defTabSz="914411" rtl="0" eaLnBrk="1" latinLnBrk="0" hangingPunct="1">
        <a:lnSpc>
          <a:spcPct val="100000"/>
        </a:lnSpc>
        <a:spcBef>
          <a:spcPts val="0"/>
        </a:spcBef>
        <a:buFont typeface="Calibri" panose="020F0502020204030204" pitchFamily="34" charset="0"/>
        <a:buChar char="-"/>
        <a:defRPr sz="1100"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nb-NO"/>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160" userDrawn="1">
          <p15:clr>
            <a:srgbClr val="F26B43"/>
          </p15:clr>
        </p15:guide>
        <p15:guide id="3" pos="323" userDrawn="1">
          <p15:clr>
            <a:srgbClr val="F26B43"/>
          </p15:clr>
        </p15:guide>
        <p15:guide id="4" pos="3997" userDrawn="1">
          <p15:clr>
            <a:srgbClr val="F26B43"/>
          </p15:clr>
        </p15:guide>
        <p15:guide id="5" orient="horz" pos="5104" userDrawn="1">
          <p15:clr>
            <a:srgbClr val="F26B43"/>
          </p15:clr>
        </p15:guide>
        <p15:guide id="6" orient="horz" pos="318"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414681">
            <a:alpha val="20000"/>
          </a:srgbClr>
        </a:solidFill>
        <a:effectLst/>
      </p:bgPr>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40D7A32C-EC5E-4205-A508-829A1E611E89}"/>
              </a:ext>
            </a:extLst>
          </p:cNvPr>
          <p:cNvSpPr>
            <a:spLocks noGrp="1"/>
          </p:cNvSpPr>
          <p:nvPr>
            <p:ph type="title"/>
          </p:nvPr>
        </p:nvSpPr>
        <p:spPr>
          <a:xfrm>
            <a:off x="0" y="2136459"/>
            <a:ext cx="6858000" cy="695616"/>
          </a:xfrm>
          <a:prstGeom prst="rect">
            <a:avLst/>
          </a:prstGeom>
        </p:spPr>
        <p:txBody>
          <a:bodyPr vert="horz" lIns="540000" tIns="0" rIns="540000" bIns="0" rtlCol="0" anchor="b" anchorCtr="0">
            <a:noAutofit/>
          </a:bodyPr>
          <a:lstStyle/>
          <a:p>
            <a:r>
              <a:rPr lang="nb-NO" noProof="0" dirty="0" err="1"/>
              <a:t>Klikk</a:t>
            </a:r>
            <a:r>
              <a:rPr lang="nb-NO" noProof="0" dirty="0"/>
              <a:t> for å </a:t>
            </a:r>
            <a:r>
              <a:rPr lang="nb-NO" noProof="0" dirty="0" err="1"/>
              <a:t>redigere</a:t>
            </a:r>
            <a:r>
              <a:rPr lang="nb-NO" noProof="0" dirty="0"/>
              <a:t> </a:t>
            </a:r>
            <a:r>
              <a:rPr lang="nb-NO" noProof="0" dirty="0" err="1"/>
              <a:t>tittelstil</a:t>
            </a:r>
            <a:endParaRPr lang="nb-NO" noProof="0" dirty="0"/>
          </a:p>
        </p:txBody>
      </p:sp>
      <p:sp>
        <p:nvSpPr>
          <p:cNvPr id="3" name="Plassholder for tekst 2">
            <a:extLst>
              <a:ext uri="{FF2B5EF4-FFF2-40B4-BE49-F238E27FC236}">
                <a16:creationId xmlns:a16="http://schemas.microsoft.com/office/drawing/2014/main" id="{F150DB1F-F0F3-48FE-95AB-644A685951CE}"/>
              </a:ext>
            </a:extLst>
          </p:cNvPr>
          <p:cNvSpPr>
            <a:spLocks noGrp="1"/>
          </p:cNvSpPr>
          <p:nvPr>
            <p:ph type="body" idx="1"/>
          </p:nvPr>
        </p:nvSpPr>
        <p:spPr>
          <a:xfrm>
            <a:off x="1" y="3570514"/>
            <a:ext cx="6857999" cy="4328558"/>
          </a:xfrm>
          <a:prstGeom prst="rect">
            <a:avLst/>
          </a:prstGeom>
        </p:spPr>
        <p:txBody>
          <a:bodyPr vert="horz" lIns="540000" tIns="360000" rIns="540000" bIns="540000" rtlCol="0" anchor="t" anchorCtr="0">
            <a:noAutofit/>
          </a:bodyPr>
          <a:lstStyle/>
          <a:p>
            <a:pPr lvl="0"/>
            <a:r>
              <a:rPr lang="nb-NO" dirty="0" err="1"/>
              <a:t>Klikk</a:t>
            </a:r>
            <a:r>
              <a:rPr lang="nb-NO" dirty="0"/>
              <a:t> for å </a:t>
            </a:r>
            <a:r>
              <a:rPr lang="nb-NO" dirty="0" err="1"/>
              <a:t>redigere</a:t>
            </a:r>
            <a:r>
              <a:rPr lang="nb-NO" dirty="0"/>
              <a:t> </a:t>
            </a:r>
            <a:r>
              <a:rPr lang="nb-NO" dirty="0" err="1"/>
              <a:t>tekststiler</a:t>
            </a:r>
            <a:r>
              <a:rPr lang="nb-NO" dirty="0"/>
              <a:t> </a:t>
            </a:r>
            <a:r>
              <a:rPr lang="nb-NO" dirty="0" err="1"/>
              <a:t>i</a:t>
            </a:r>
            <a:r>
              <a:rPr lang="nb-NO" dirty="0"/>
              <a:t> </a:t>
            </a:r>
            <a:r>
              <a:rPr lang="nb-NO" dirty="0" err="1"/>
              <a:t>malen</a:t>
            </a:r>
            <a:endParaRPr lang="nb-NO" dirty="0"/>
          </a:p>
          <a:p>
            <a:pPr lvl="1"/>
            <a:r>
              <a:rPr lang="nb-NO" dirty="0"/>
              <a:t>Andre nivå</a:t>
            </a:r>
          </a:p>
          <a:p>
            <a:pPr lvl="2"/>
            <a:r>
              <a:rPr lang="nb-NO" dirty="0"/>
              <a:t>Tredje nivå</a:t>
            </a:r>
          </a:p>
        </p:txBody>
      </p:sp>
      <p:pic>
        <p:nvPicPr>
          <p:cNvPr id="5" name="Graphic 4">
            <a:extLst>
              <a:ext uri="{FF2B5EF4-FFF2-40B4-BE49-F238E27FC236}">
                <a16:creationId xmlns:a16="http://schemas.microsoft.com/office/drawing/2014/main" id="{800FBE33-C987-4FBC-83E7-966CCEA83559}"/>
              </a:ext>
            </a:extLst>
          </p:cNvPr>
          <p:cNvPicPr>
            <a:picLocks noChangeAspect="1"/>
          </p:cNvPicPr>
          <p:nvPr userDrawn="1"/>
        </p:nvPicPr>
        <p:blipFill>
          <a:blip r:embed="rId23">
            <a:extLst>
              <a:ext uri="{96DAC541-7B7A-43D3-8B79-37D633B846F1}">
                <asvg:svgBlip xmlns:asvg="http://schemas.microsoft.com/office/drawing/2016/SVG/main" r:embed="rId24"/>
              </a:ext>
            </a:extLst>
          </a:blip>
          <a:stretch>
            <a:fillRect/>
          </a:stretch>
        </p:blipFill>
        <p:spPr>
          <a:xfrm>
            <a:off x="5685937" y="504825"/>
            <a:ext cx="670787" cy="763952"/>
          </a:xfrm>
          <a:prstGeom prst="rect">
            <a:avLst/>
          </a:prstGeom>
        </p:spPr>
      </p:pic>
    </p:spTree>
    <p:extLst>
      <p:ext uri="{BB962C8B-B14F-4D97-AF65-F5344CB8AC3E}">
        <p14:creationId xmlns:p14="http://schemas.microsoft.com/office/powerpoint/2010/main" val="962841902"/>
      </p:ext>
    </p:extLst>
  </p:cSld>
  <p:clrMap bg1="lt1" tx1="dk1" bg2="lt2" tx2="dk2" accent1="accent1" accent2="accent2" accent3="accent3" accent4="accent4" accent5="accent5" accent6="accent6" hlink="hlink" folHlink="folHlink"/>
  <p:sldLayoutIdLst>
    <p:sldLayoutId id="2147484448" r:id="rId1"/>
    <p:sldLayoutId id="2147484411" r:id="rId2"/>
    <p:sldLayoutId id="2147484410" r:id="rId3"/>
    <p:sldLayoutId id="2147484409" r:id="rId4"/>
    <p:sldLayoutId id="2147484690" r:id="rId5"/>
    <p:sldLayoutId id="2147484412" r:id="rId6"/>
    <p:sldLayoutId id="2147484413" r:id="rId7"/>
    <p:sldLayoutId id="2147484414" r:id="rId8"/>
    <p:sldLayoutId id="2147484415" r:id="rId9"/>
    <p:sldLayoutId id="2147484418" r:id="rId10"/>
    <p:sldLayoutId id="2147484442" r:id="rId11"/>
    <p:sldLayoutId id="2147484416" r:id="rId12"/>
    <p:sldLayoutId id="2147484417" r:id="rId13"/>
    <p:sldLayoutId id="2147484447" r:id="rId14"/>
    <p:sldLayoutId id="2147484421" r:id="rId15"/>
    <p:sldLayoutId id="2147484440" r:id="rId16"/>
    <p:sldLayoutId id="2147484419" r:id="rId17"/>
    <p:sldLayoutId id="2147484450" r:id="rId18"/>
    <p:sldLayoutId id="2147484441" r:id="rId19"/>
    <p:sldLayoutId id="2147484420" r:id="rId20"/>
    <p:sldLayoutId id="2147484439" r:id="rId21"/>
  </p:sldLayoutIdLst>
  <p:txStyles>
    <p:titleStyle>
      <a:lvl1pPr algn="l" defTabSz="914411" rtl="0" eaLnBrk="1" latinLnBrk="0" hangingPunct="1">
        <a:lnSpc>
          <a:spcPct val="100000"/>
        </a:lnSpc>
        <a:spcBef>
          <a:spcPts val="0"/>
        </a:spcBef>
        <a:buNone/>
        <a:defRPr lang="nb-NO" sz="3401" b="1" kern="1200" noProof="0" dirty="0">
          <a:solidFill>
            <a:schemeClr val="tx1"/>
          </a:solidFill>
          <a:latin typeface="Nunito" pitchFamily="2" charset="77"/>
          <a:ea typeface="+mj-ea"/>
          <a:cs typeface="+mj-cs"/>
        </a:defRPr>
      </a:lvl1pPr>
    </p:titleStyle>
    <p:bodyStyle>
      <a:lvl1pPr marL="252003" indent="-252003" algn="l" defTabSz="914411" rtl="0" eaLnBrk="1" latinLnBrk="0" hangingPunct="1">
        <a:lnSpc>
          <a:spcPct val="100000"/>
        </a:lnSpc>
        <a:spcBef>
          <a:spcPts val="0"/>
        </a:spcBef>
        <a:spcAft>
          <a:spcPts val="600"/>
        </a:spcAft>
        <a:buFont typeface="Arial" panose="020B0604020202020204" pitchFamily="34" charset="0"/>
        <a:buChar char="•"/>
        <a:defRPr lang="nb-NO" sz="2201" kern="1200" dirty="0">
          <a:solidFill>
            <a:schemeClr val="tx1"/>
          </a:solidFill>
          <a:latin typeface="Nunito Sans Normal" pitchFamily="2" charset="77"/>
          <a:ea typeface="+mn-ea"/>
          <a:cs typeface="+mn-cs"/>
        </a:defRPr>
      </a:lvl1pPr>
      <a:lvl2pPr marL="504006" indent="-252003" algn="l" defTabSz="914411" rtl="0" eaLnBrk="1" latinLnBrk="0" hangingPunct="1">
        <a:lnSpc>
          <a:spcPct val="100000"/>
        </a:lnSpc>
        <a:spcBef>
          <a:spcPts val="0"/>
        </a:spcBef>
        <a:spcAft>
          <a:spcPts val="600"/>
        </a:spcAft>
        <a:buFont typeface="Calibri" panose="020F0502020204030204" pitchFamily="34" charset="0"/>
        <a:buChar char="-"/>
        <a:defRPr lang="nb-NO" sz="1801" kern="1200" dirty="0">
          <a:solidFill>
            <a:schemeClr val="tx1"/>
          </a:solidFill>
          <a:latin typeface="Nunito Sans Normal" pitchFamily="2" charset="77"/>
          <a:ea typeface="+mn-ea"/>
          <a:cs typeface="+mn-cs"/>
        </a:defRPr>
      </a:lvl2pPr>
      <a:lvl3pPr marL="756009" indent="-252003" algn="l" defTabSz="914411" rtl="0" eaLnBrk="1" latinLnBrk="0" hangingPunct="1">
        <a:lnSpc>
          <a:spcPct val="100000"/>
        </a:lnSpc>
        <a:spcBef>
          <a:spcPts val="0"/>
        </a:spcBef>
        <a:spcAft>
          <a:spcPts val="600"/>
        </a:spcAft>
        <a:buFont typeface="Calibri" panose="020F0502020204030204" pitchFamily="34" charset="0"/>
        <a:buChar char="-"/>
        <a:defRPr lang="nb-NO" sz="1401" kern="1200" dirty="0">
          <a:solidFill>
            <a:schemeClr val="tx1"/>
          </a:solidFill>
          <a:latin typeface="Nunito Sans Normal" pitchFamily="2" charset="77"/>
          <a:ea typeface="+mn-ea"/>
          <a:cs typeface="+mn-cs"/>
        </a:defRPr>
      </a:lvl3pPr>
      <a:lvl4pPr marL="1008013" indent="-252003" algn="l" defTabSz="914411" rtl="0" eaLnBrk="1" latinLnBrk="0" hangingPunct="1">
        <a:lnSpc>
          <a:spcPct val="100000"/>
        </a:lnSpc>
        <a:spcBef>
          <a:spcPts val="0"/>
        </a:spcBef>
        <a:buFont typeface="Calibri" panose="020F0502020204030204" pitchFamily="34" charset="0"/>
        <a:buChar char="-"/>
        <a:defRPr sz="1200" kern="1200">
          <a:solidFill>
            <a:schemeClr val="tx1"/>
          </a:solidFill>
          <a:latin typeface="+mn-lt"/>
          <a:ea typeface="+mn-ea"/>
          <a:cs typeface="+mn-cs"/>
        </a:defRPr>
      </a:lvl4pPr>
      <a:lvl5pPr marL="1260016" indent="-252003" algn="l" defTabSz="914411" rtl="0" eaLnBrk="1" latinLnBrk="0" hangingPunct="1">
        <a:lnSpc>
          <a:spcPct val="100000"/>
        </a:lnSpc>
        <a:spcBef>
          <a:spcPts val="0"/>
        </a:spcBef>
        <a:buFont typeface="Calibri" panose="020F0502020204030204" pitchFamily="34" charset="0"/>
        <a:buChar char="-"/>
        <a:defRPr sz="1100"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nb-NO"/>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160" userDrawn="1">
          <p15:clr>
            <a:srgbClr val="F26B43"/>
          </p15:clr>
        </p15:guide>
        <p15:guide id="3" pos="323" userDrawn="1">
          <p15:clr>
            <a:srgbClr val="F26B43"/>
          </p15:clr>
        </p15:guide>
        <p15:guide id="4" pos="3997" userDrawn="1">
          <p15:clr>
            <a:srgbClr val="F26B43"/>
          </p15:clr>
        </p15:guide>
        <p15:guide id="5" orient="horz" pos="5104" userDrawn="1">
          <p15:clr>
            <a:srgbClr val="F26B43"/>
          </p15:clr>
        </p15:guide>
        <p15:guide id="6" orient="horz" pos="318"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2F7542">
            <a:alpha val="10000"/>
          </a:srgbClr>
        </a:solidFill>
        <a:effectLst/>
      </p:bgPr>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40D7A32C-EC5E-4205-A508-829A1E611E89}"/>
              </a:ext>
            </a:extLst>
          </p:cNvPr>
          <p:cNvSpPr>
            <a:spLocks noGrp="1"/>
          </p:cNvSpPr>
          <p:nvPr>
            <p:ph type="title"/>
          </p:nvPr>
        </p:nvSpPr>
        <p:spPr>
          <a:xfrm>
            <a:off x="0" y="2136459"/>
            <a:ext cx="6858000" cy="695616"/>
          </a:xfrm>
          <a:prstGeom prst="rect">
            <a:avLst/>
          </a:prstGeom>
        </p:spPr>
        <p:txBody>
          <a:bodyPr vert="horz" lIns="540000" tIns="0" rIns="540000" bIns="0" rtlCol="0" anchor="b" anchorCtr="0">
            <a:noAutofit/>
          </a:bodyPr>
          <a:lstStyle/>
          <a:p>
            <a:r>
              <a:rPr lang="nb-NO" noProof="0" dirty="0" err="1"/>
              <a:t>Klikk</a:t>
            </a:r>
            <a:r>
              <a:rPr lang="nb-NO" noProof="0" dirty="0"/>
              <a:t> for å </a:t>
            </a:r>
            <a:r>
              <a:rPr lang="nb-NO" noProof="0" dirty="0" err="1"/>
              <a:t>redigere</a:t>
            </a:r>
            <a:r>
              <a:rPr lang="nb-NO" noProof="0" dirty="0"/>
              <a:t> </a:t>
            </a:r>
            <a:r>
              <a:rPr lang="nb-NO" noProof="0" dirty="0" err="1"/>
              <a:t>tittelstil</a:t>
            </a:r>
            <a:endParaRPr lang="nb-NO" noProof="0" dirty="0"/>
          </a:p>
        </p:txBody>
      </p:sp>
      <p:sp>
        <p:nvSpPr>
          <p:cNvPr id="3" name="Plassholder for tekst 2">
            <a:extLst>
              <a:ext uri="{FF2B5EF4-FFF2-40B4-BE49-F238E27FC236}">
                <a16:creationId xmlns:a16="http://schemas.microsoft.com/office/drawing/2014/main" id="{F150DB1F-F0F3-48FE-95AB-644A685951CE}"/>
              </a:ext>
            </a:extLst>
          </p:cNvPr>
          <p:cNvSpPr>
            <a:spLocks noGrp="1"/>
          </p:cNvSpPr>
          <p:nvPr>
            <p:ph type="body" idx="1"/>
          </p:nvPr>
        </p:nvSpPr>
        <p:spPr>
          <a:xfrm>
            <a:off x="1" y="3570514"/>
            <a:ext cx="6857999" cy="4328558"/>
          </a:xfrm>
          <a:prstGeom prst="rect">
            <a:avLst/>
          </a:prstGeom>
        </p:spPr>
        <p:txBody>
          <a:bodyPr vert="horz" lIns="540000" tIns="360000" rIns="540000" bIns="540000" rtlCol="0" anchor="t" anchorCtr="0">
            <a:noAutofit/>
          </a:bodyPr>
          <a:lstStyle/>
          <a:p>
            <a:pPr lvl="0"/>
            <a:r>
              <a:rPr lang="nb-NO" dirty="0" err="1"/>
              <a:t>Klikk</a:t>
            </a:r>
            <a:r>
              <a:rPr lang="nb-NO" dirty="0"/>
              <a:t> for å </a:t>
            </a:r>
            <a:r>
              <a:rPr lang="nb-NO" dirty="0" err="1"/>
              <a:t>redigere</a:t>
            </a:r>
            <a:r>
              <a:rPr lang="nb-NO" dirty="0"/>
              <a:t> </a:t>
            </a:r>
            <a:r>
              <a:rPr lang="nb-NO" dirty="0" err="1"/>
              <a:t>tekststiler</a:t>
            </a:r>
            <a:r>
              <a:rPr lang="nb-NO" dirty="0"/>
              <a:t> </a:t>
            </a:r>
            <a:r>
              <a:rPr lang="nb-NO" dirty="0" err="1"/>
              <a:t>i</a:t>
            </a:r>
            <a:r>
              <a:rPr lang="nb-NO" dirty="0"/>
              <a:t> </a:t>
            </a:r>
            <a:r>
              <a:rPr lang="nb-NO" dirty="0" err="1"/>
              <a:t>malen</a:t>
            </a:r>
            <a:endParaRPr lang="nb-NO" dirty="0"/>
          </a:p>
          <a:p>
            <a:pPr lvl="1"/>
            <a:r>
              <a:rPr lang="nb-NO" dirty="0"/>
              <a:t>Andre nivå</a:t>
            </a:r>
          </a:p>
          <a:p>
            <a:pPr lvl="2"/>
            <a:r>
              <a:rPr lang="nb-NO" dirty="0"/>
              <a:t>Tredje nivå</a:t>
            </a:r>
          </a:p>
        </p:txBody>
      </p:sp>
      <p:pic>
        <p:nvPicPr>
          <p:cNvPr id="5" name="Graphic 4">
            <a:extLst>
              <a:ext uri="{FF2B5EF4-FFF2-40B4-BE49-F238E27FC236}">
                <a16:creationId xmlns:a16="http://schemas.microsoft.com/office/drawing/2014/main" id="{800FBE33-C987-4FBC-83E7-966CCEA83559}"/>
              </a:ext>
            </a:extLst>
          </p:cNvPr>
          <p:cNvPicPr>
            <a:picLocks noChangeAspect="1"/>
          </p:cNvPicPr>
          <p:nvPr userDrawn="1"/>
        </p:nvPicPr>
        <p:blipFill>
          <a:blip r:embed="rId15">
            <a:extLst>
              <a:ext uri="{96DAC541-7B7A-43D3-8B79-37D633B846F1}">
                <asvg:svgBlip xmlns:asvg="http://schemas.microsoft.com/office/drawing/2016/SVG/main" r:embed="rId16"/>
              </a:ext>
            </a:extLst>
          </a:blip>
          <a:stretch>
            <a:fillRect/>
          </a:stretch>
        </p:blipFill>
        <p:spPr>
          <a:xfrm>
            <a:off x="5685937" y="504825"/>
            <a:ext cx="670787" cy="763952"/>
          </a:xfrm>
          <a:prstGeom prst="rect">
            <a:avLst/>
          </a:prstGeom>
        </p:spPr>
      </p:pic>
    </p:spTree>
    <p:extLst>
      <p:ext uri="{BB962C8B-B14F-4D97-AF65-F5344CB8AC3E}">
        <p14:creationId xmlns:p14="http://schemas.microsoft.com/office/powerpoint/2010/main" val="2803823611"/>
      </p:ext>
    </p:extLst>
  </p:cSld>
  <p:clrMap bg1="lt1" tx1="dk1" bg2="lt2" tx2="dk2" accent1="accent1" accent2="accent2" accent3="accent3" accent4="accent4" accent5="accent5" accent6="accent6" hlink="hlink" folHlink="folHlink"/>
  <p:sldLayoutIdLst>
    <p:sldLayoutId id="2147484438" r:id="rId1"/>
    <p:sldLayoutId id="2147484422" r:id="rId2"/>
    <p:sldLayoutId id="2147484714" r:id="rId3"/>
    <p:sldLayoutId id="2147484715" r:id="rId4"/>
    <p:sldLayoutId id="2147484716" r:id="rId5"/>
    <p:sldLayoutId id="2147484717" r:id="rId6"/>
    <p:sldLayoutId id="2147484718" r:id="rId7"/>
    <p:sldLayoutId id="2147484719" r:id="rId8"/>
    <p:sldLayoutId id="2147484720" r:id="rId9"/>
    <p:sldLayoutId id="2147484721" r:id="rId10"/>
    <p:sldLayoutId id="2147484713" r:id="rId11"/>
    <p:sldLayoutId id="2147484722" r:id="rId12"/>
    <p:sldLayoutId id="2147484723" r:id="rId13"/>
  </p:sldLayoutIdLst>
  <p:txStyles>
    <p:titleStyle>
      <a:lvl1pPr algn="l" defTabSz="914411" rtl="0" eaLnBrk="1" latinLnBrk="0" hangingPunct="1">
        <a:lnSpc>
          <a:spcPct val="100000"/>
        </a:lnSpc>
        <a:spcBef>
          <a:spcPts val="0"/>
        </a:spcBef>
        <a:buNone/>
        <a:defRPr lang="nb-NO" sz="3401" b="1" kern="1200" noProof="0" dirty="0">
          <a:solidFill>
            <a:schemeClr val="tx1"/>
          </a:solidFill>
          <a:latin typeface="Nunito" pitchFamily="2" charset="77"/>
          <a:ea typeface="+mj-ea"/>
          <a:cs typeface="+mj-cs"/>
        </a:defRPr>
      </a:lvl1pPr>
    </p:titleStyle>
    <p:bodyStyle>
      <a:lvl1pPr marL="252003" indent="-252003" algn="l" defTabSz="914411" rtl="0" eaLnBrk="1" latinLnBrk="0" hangingPunct="1">
        <a:lnSpc>
          <a:spcPct val="100000"/>
        </a:lnSpc>
        <a:spcBef>
          <a:spcPts val="0"/>
        </a:spcBef>
        <a:spcAft>
          <a:spcPts val="600"/>
        </a:spcAft>
        <a:buFont typeface="Arial" panose="020B0604020202020204" pitchFamily="34" charset="0"/>
        <a:buChar char="•"/>
        <a:defRPr lang="nb-NO" sz="2201" kern="1200" dirty="0">
          <a:solidFill>
            <a:schemeClr val="tx1"/>
          </a:solidFill>
          <a:latin typeface="Nunito Sans Normal" pitchFamily="2" charset="77"/>
          <a:ea typeface="+mn-ea"/>
          <a:cs typeface="+mn-cs"/>
        </a:defRPr>
      </a:lvl1pPr>
      <a:lvl2pPr marL="504006" indent="-252003" algn="l" defTabSz="914411" rtl="0" eaLnBrk="1" latinLnBrk="0" hangingPunct="1">
        <a:lnSpc>
          <a:spcPct val="100000"/>
        </a:lnSpc>
        <a:spcBef>
          <a:spcPts val="0"/>
        </a:spcBef>
        <a:spcAft>
          <a:spcPts val="600"/>
        </a:spcAft>
        <a:buFont typeface="Calibri" panose="020F0502020204030204" pitchFamily="34" charset="0"/>
        <a:buChar char="-"/>
        <a:defRPr lang="nb-NO" sz="1801" kern="1200" dirty="0">
          <a:solidFill>
            <a:schemeClr val="tx1"/>
          </a:solidFill>
          <a:latin typeface="Nunito Sans Normal" pitchFamily="2" charset="77"/>
          <a:ea typeface="+mn-ea"/>
          <a:cs typeface="+mn-cs"/>
        </a:defRPr>
      </a:lvl2pPr>
      <a:lvl3pPr marL="756009" indent="-252003" algn="l" defTabSz="914411" rtl="0" eaLnBrk="1" latinLnBrk="0" hangingPunct="1">
        <a:lnSpc>
          <a:spcPct val="100000"/>
        </a:lnSpc>
        <a:spcBef>
          <a:spcPts val="0"/>
        </a:spcBef>
        <a:spcAft>
          <a:spcPts val="600"/>
        </a:spcAft>
        <a:buFont typeface="Calibri" panose="020F0502020204030204" pitchFamily="34" charset="0"/>
        <a:buChar char="-"/>
        <a:defRPr lang="nb-NO" sz="1401" kern="1200" dirty="0">
          <a:solidFill>
            <a:schemeClr val="tx1"/>
          </a:solidFill>
          <a:latin typeface="Nunito Sans Normal" pitchFamily="2" charset="77"/>
          <a:ea typeface="+mn-ea"/>
          <a:cs typeface="+mn-cs"/>
        </a:defRPr>
      </a:lvl3pPr>
      <a:lvl4pPr marL="1008013" indent="-252003" algn="l" defTabSz="914411" rtl="0" eaLnBrk="1" latinLnBrk="0" hangingPunct="1">
        <a:lnSpc>
          <a:spcPct val="100000"/>
        </a:lnSpc>
        <a:spcBef>
          <a:spcPts val="0"/>
        </a:spcBef>
        <a:buFont typeface="Calibri" panose="020F0502020204030204" pitchFamily="34" charset="0"/>
        <a:buChar char="-"/>
        <a:defRPr sz="1200" kern="1200">
          <a:solidFill>
            <a:schemeClr val="tx1"/>
          </a:solidFill>
          <a:latin typeface="+mn-lt"/>
          <a:ea typeface="+mn-ea"/>
          <a:cs typeface="+mn-cs"/>
        </a:defRPr>
      </a:lvl4pPr>
      <a:lvl5pPr marL="1260016" indent="-252003" algn="l" defTabSz="914411" rtl="0" eaLnBrk="1" latinLnBrk="0" hangingPunct="1">
        <a:lnSpc>
          <a:spcPct val="100000"/>
        </a:lnSpc>
        <a:spcBef>
          <a:spcPts val="0"/>
        </a:spcBef>
        <a:buFont typeface="Calibri" panose="020F0502020204030204" pitchFamily="34" charset="0"/>
        <a:buChar char="-"/>
        <a:defRPr sz="1100"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nb-NO"/>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160" userDrawn="1">
          <p15:clr>
            <a:srgbClr val="F26B43"/>
          </p15:clr>
        </p15:guide>
        <p15:guide id="3" pos="323" userDrawn="1">
          <p15:clr>
            <a:srgbClr val="F26B43"/>
          </p15:clr>
        </p15:guide>
        <p15:guide id="4" pos="3997" userDrawn="1">
          <p15:clr>
            <a:srgbClr val="F26B43"/>
          </p15:clr>
        </p15:guide>
        <p15:guide id="5" orient="horz" pos="5104" userDrawn="1">
          <p15:clr>
            <a:srgbClr val="F26B43"/>
          </p15:clr>
        </p15:guide>
        <p15:guide id="6" orient="horz" pos="31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hyperlink" Target="https://telemarkfylke.no/no/Designmanual/meny/Visuell-verktoykasse/typografi/" TargetMode="Externa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27.xml"/></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128.xml"/></Relationships>
</file>

<file path=ppt/slides/_rels/slide1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1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xml"/><Relationship Id="rId1" Type="http://schemas.openxmlformats.org/officeDocument/2006/relationships/slideLayout" Target="../slideLayouts/slideLayout130.xml"/></Relationships>
</file>

<file path=ppt/slides/_rels/slide1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xml"/><Relationship Id="rId1" Type="http://schemas.openxmlformats.org/officeDocument/2006/relationships/slideLayout" Target="../slideLayouts/slideLayout130.xml"/></Relationships>
</file>

<file path=ppt/slides/_rels/slide1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xml"/><Relationship Id="rId1" Type="http://schemas.openxmlformats.org/officeDocument/2006/relationships/slideLayout" Target="../slideLayouts/slideLayout130.xml"/></Relationships>
</file>

<file path=ppt/slides/_rels/slide1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xml"/><Relationship Id="rId1" Type="http://schemas.openxmlformats.org/officeDocument/2006/relationships/slideLayout" Target="../slideLayouts/slideLayout130.xml"/></Relationships>
</file>

<file path=ppt/slides/_rels/slide1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6.xml"/><Relationship Id="rId1" Type="http://schemas.openxmlformats.org/officeDocument/2006/relationships/slideLayout" Target="../slideLayouts/slideLayout13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2.jpeg"/><Relationship Id="rId1" Type="http://schemas.openxmlformats.org/officeDocument/2006/relationships/slideLayout" Target="../slideLayouts/slideLayout132.xml"/><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2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7.xml"/><Relationship Id="rId1" Type="http://schemas.openxmlformats.org/officeDocument/2006/relationships/slideLayout" Target="../slideLayouts/slideLayout133.xml"/><Relationship Id="rId5" Type="http://schemas.openxmlformats.org/officeDocument/2006/relationships/image" Target="../media/image45.svg"/><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8.xml"/><Relationship Id="rId1" Type="http://schemas.openxmlformats.org/officeDocument/2006/relationships/slideLayout" Target="../slideLayouts/slideLayout134.xml"/><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47.jpeg"/></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135.xml"/><Relationship Id="rId4" Type="http://schemas.openxmlformats.org/officeDocument/2006/relationships/image" Target="../media/image52.svg"/></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135.xml"/><Relationship Id="rId4" Type="http://schemas.openxmlformats.org/officeDocument/2006/relationships/image" Target="../media/image55.svg"/></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9.xml"/><Relationship Id="rId1" Type="http://schemas.openxmlformats.org/officeDocument/2006/relationships/slideLayout" Target="../slideLayouts/slideLayout136.xml"/><Relationship Id="rId4" Type="http://schemas.openxmlformats.org/officeDocument/2006/relationships/image" Target="../media/image57.svg"/></Relationships>
</file>

<file path=ppt/slides/_rels/slide26.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png"/><Relationship Id="rId1" Type="http://schemas.openxmlformats.org/officeDocument/2006/relationships/slideLayout" Target="../slideLayouts/slideLayout13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8.xml"/></Relationships>
</file>

<file path=ppt/slides/_rels/slide29.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3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3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40.xml"/></Relationships>
</file>

<file path=ppt/slides/_rels/slide31.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4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5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5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5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5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5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5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2.xml"/></Relationships>
</file>

<file path=ppt/slides/_rels/slide56.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image" Target="../media/image63.png"/><Relationship Id="rId1" Type="http://schemas.openxmlformats.org/officeDocument/2006/relationships/slideLayout" Target="../slideLayouts/slideLayout14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5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42.xml"/></Relationships>
</file>

<file path=ppt/slides/_rels/slide5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42.xml"/><Relationship Id="rId4" Type="http://schemas.openxmlformats.org/officeDocument/2006/relationships/image" Target="../media/image72.png"/></Relationships>
</file>

<file path=ppt/slides/_rels/slide5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hyperlink" Target="https://telemarkfylke.no/no/Designmanual/meny/Visuell-verktoykasse/typografi/" TargetMode="External"/><Relationship Id="rId1" Type="http://schemas.openxmlformats.org/officeDocument/2006/relationships/slideLayout" Target="../slideLayouts/slideLayout14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4.xml"/></Relationships>
</file>

<file path=ppt/slides/_rels/slide6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4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42.xml"/></Relationships>
</file>

<file path=ppt/slides/_rels/slide62.xml.rels><?xml version="1.0" encoding="UTF-8" standalone="yes"?>
<Relationships xmlns="http://schemas.openxmlformats.org/package/2006/relationships"><Relationship Id="rId2" Type="http://schemas.openxmlformats.org/officeDocument/2006/relationships/hyperlink" Target="https://telemarkfylke.no/no/Designmanual/meny/Visuell-verktoykasse/bilder-film-og-fotostil/" TargetMode="External"/><Relationship Id="rId1" Type="http://schemas.openxmlformats.org/officeDocument/2006/relationships/slideLayout" Target="../slideLayouts/slideLayout142.xml"/></Relationships>
</file>

<file path=ppt/slides/_rels/slide6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hyperlink" Target="https://telemarkfylke.no/no/Designmanual/meny/Visuell-verktoykasse/ikoner/" TargetMode="External"/><Relationship Id="rId1" Type="http://schemas.openxmlformats.org/officeDocument/2006/relationships/slideLayout" Target="../slideLayouts/slideLayout142.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6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42.xml"/><Relationship Id="rId5" Type="http://schemas.openxmlformats.org/officeDocument/2006/relationships/image" Target="../media/image4.svg"/><Relationship Id="rId4" Type="http://schemas.openxmlformats.org/officeDocument/2006/relationships/image" Target="../media/image3.png"/></Relationships>
</file>

<file path=ppt/slides/_rels/slide65.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42.xml"/></Relationships>
</file>

<file path=ppt/slides/_rels/slide66.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42.xml"/></Relationships>
</file>

<file path=ppt/slides/_rels/slide67.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42.xml"/></Relationships>
</file>

<file path=ppt/slides/_rels/slide68.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4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5.xml"/></Relationships>
</file>

<file path=ppt/slides/_rels/slide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1B012-B015-E269-6F23-7002E4F242E7}"/>
              </a:ext>
            </a:extLst>
          </p:cNvPr>
          <p:cNvSpPr>
            <a:spLocks noGrp="1"/>
          </p:cNvSpPr>
          <p:nvPr>
            <p:ph type="title"/>
          </p:nvPr>
        </p:nvSpPr>
        <p:spPr/>
        <p:txBody>
          <a:bodyPr/>
          <a:lstStyle/>
          <a:p>
            <a:r>
              <a:rPr lang="nb-NO" dirty="0"/>
              <a:t>Les meg før du starter</a:t>
            </a:r>
          </a:p>
        </p:txBody>
      </p:sp>
      <p:sp>
        <p:nvSpPr>
          <p:cNvPr id="4" name="Text Placeholder 3">
            <a:extLst>
              <a:ext uri="{FF2B5EF4-FFF2-40B4-BE49-F238E27FC236}">
                <a16:creationId xmlns:a16="http://schemas.microsoft.com/office/drawing/2014/main" id="{5DA23592-B386-06A9-8A0A-A290F687444C}"/>
              </a:ext>
            </a:extLst>
          </p:cNvPr>
          <p:cNvSpPr>
            <a:spLocks noGrp="1"/>
          </p:cNvSpPr>
          <p:nvPr>
            <p:ph type="body" sz="quarter" idx="23"/>
          </p:nvPr>
        </p:nvSpPr>
        <p:spPr/>
        <p:txBody>
          <a:bodyPr/>
          <a:lstStyle/>
          <a:p>
            <a:r>
              <a:rPr lang="nb-NO" dirty="0"/>
              <a:t>Før du starter å bruke denne malen må du installere våre profilfonter </a:t>
            </a:r>
            <a:r>
              <a:rPr lang="nb-NO" dirty="0" err="1"/>
              <a:t>Nunito</a:t>
            </a:r>
            <a:r>
              <a:rPr lang="nb-NO" dirty="0"/>
              <a:t> og </a:t>
            </a:r>
            <a:r>
              <a:rPr lang="nb-NO" dirty="0" err="1"/>
              <a:t>Nunito</a:t>
            </a:r>
            <a:r>
              <a:rPr lang="nb-NO" dirty="0"/>
              <a:t> Sans. Installer fontene på din PC. Du </a:t>
            </a:r>
            <a:r>
              <a:rPr lang="nb-NO" sz="1400" dirty="0"/>
              <a:t>finner dem til </a:t>
            </a:r>
            <a:r>
              <a:rPr lang="nb-NO" sz="1400" dirty="0" err="1"/>
              <a:t>nedlasting</a:t>
            </a:r>
            <a:r>
              <a:rPr lang="nb-NO" sz="1400" dirty="0"/>
              <a:t> i vår designmanual:</a:t>
            </a:r>
          </a:p>
          <a:p>
            <a:pPr lvl="1">
              <a:buFont typeface="Arial" panose="020B0604020202020204" pitchFamily="34" charset="0"/>
              <a:buChar char="•"/>
            </a:pPr>
            <a:r>
              <a:rPr lang="nb-NO" dirty="0">
                <a:hlinkClick r:id="rId2"/>
              </a:rPr>
              <a:t>telemarkfylke.no/no/Designmanual/meny/Visuell-verktoykasse/typografi/</a:t>
            </a:r>
            <a:r>
              <a:rPr lang="nb-NO" dirty="0"/>
              <a:t> </a:t>
            </a:r>
          </a:p>
          <a:p>
            <a:pPr lvl="1">
              <a:buFont typeface="Arial" panose="020B0604020202020204" pitchFamily="34" charset="0"/>
              <a:buChar char="•"/>
            </a:pPr>
            <a:r>
              <a:rPr lang="nb-NO" dirty="0"/>
              <a:t>Fonten ligger lagret i en </a:t>
            </a:r>
            <a:r>
              <a:rPr lang="nb-NO" dirty="0" err="1"/>
              <a:t>zip</a:t>
            </a:r>
            <a:r>
              <a:rPr lang="nb-NO" dirty="0"/>
              <a:t>-mappe. Lagre den på din PC og høyreklikk på mappa. Velg «Pakk ut alle», hvor du vil lagre filen og «Pakk ut»</a:t>
            </a:r>
          </a:p>
          <a:p>
            <a:pPr lvl="1">
              <a:buFont typeface="Arial" panose="020B0604020202020204" pitchFamily="34" charset="0"/>
              <a:buChar char="•"/>
            </a:pPr>
            <a:r>
              <a:rPr lang="nb-NO" dirty="0"/>
              <a:t>Åpne mappen, marker alle .</a:t>
            </a:r>
            <a:r>
              <a:rPr lang="nb-NO" dirty="0" err="1"/>
              <a:t>ttf</a:t>
            </a:r>
            <a:r>
              <a:rPr lang="nb-NO" dirty="0"/>
              <a:t>-filene, høyreklikk og velg «Installer»</a:t>
            </a:r>
          </a:p>
          <a:p>
            <a:r>
              <a:rPr lang="nb-NO" sz="1400" dirty="0"/>
              <a:t>Slå på visning av støttelinjer </a:t>
            </a:r>
            <a:r>
              <a:rPr lang="nb-NO" dirty="0"/>
              <a:t>på fanen «Visning». De viser marger i ytterkantene. </a:t>
            </a:r>
            <a:r>
              <a:rPr lang="nb-NO" sz="1400" dirty="0"/>
              <a:t>Tekst skal </a:t>
            </a:r>
            <a:r>
              <a:rPr lang="nb-NO" dirty="0"/>
              <a:t>alltid plasseres </a:t>
            </a:r>
            <a:r>
              <a:rPr lang="nb-NO" sz="1400" dirty="0"/>
              <a:t>innenfor marglinjene.</a:t>
            </a:r>
          </a:p>
          <a:p>
            <a:r>
              <a:rPr lang="nb-NO" dirty="0"/>
              <a:t>Bruk tekstboksene og skriv inn din tekst direkte. Ikke endre på fonten. Unngå klipp og lim fra andre kilder – da kan du dra med deg formateringer som kan ødelegge oppsettet.</a:t>
            </a:r>
          </a:p>
          <a:p>
            <a:pPr marL="285750" indent="-285750">
              <a:lnSpc>
                <a:spcPct val="100000"/>
              </a:lnSpc>
              <a:spcAft>
                <a:spcPts val="600"/>
              </a:spcAft>
              <a:buFont typeface="Arial" panose="020B0604020202020204" pitchFamily="34" charset="0"/>
              <a:buChar char="•"/>
            </a:pPr>
            <a:r>
              <a:rPr lang="nb-NO" sz="1400" dirty="0"/>
              <a:t>Prøv å holde deg til de forhåndsdefinerte størrelsene for tekst. </a:t>
            </a:r>
            <a:br>
              <a:rPr lang="nb-NO" sz="1400" dirty="0"/>
            </a:br>
            <a:r>
              <a:rPr lang="nb-NO" sz="1400" dirty="0"/>
              <a:t>Det sikrer en fin helhet.</a:t>
            </a:r>
          </a:p>
          <a:p>
            <a:pPr marL="285750" indent="-285750">
              <a:lnSpc>
                <a:spcPct val="100000"/>
              </a:lnSpc>
              <a:spcAft>
                <a:spcPts val="600"/>
              </a:spcAft>
              <a:buFont typeface="Arial" panose="020B0604020202020204" pitchFamily="34" charset="0"/>
              <a:buChar char="•"/>
            </a:pPr>
            <a:r>
              <a:rPr lang="nb-NO" sz="1400" dirty="0"/>
              <a:t>Tekst skal som hovedregel stå i svart på en lys farget bakgrunn. </a:t>
            </a:r>
            <a:br>
              <a:rPr lang="nb-NO" sz="1400" dirty="0"/>
            </a:br>
            <a:r>
              <a:rPr lang="nb-NO" dirty="0"/>
              <a:t>Over</a:t>
            </a:r>
            <a:r>
              <a:rPr lang="nb-NO" sz="1400" dirty="0"/>
              <a:t> et mørkt bilde kan tekst settes i hvitt. Pass alltid på at du har god kontrast hvis du skal legge tekst oppå et bilde. </a:t>
            </a:r>
          </a:p>
          <a:p>
            <a:pPr marL="285750" indent="-285750">
              <a:lnSpc>
                <a:spcPct val="100000"/>
              </a:lnSpc>
              <a:spcAft>
                <a:spcPts val="600"/>
              </a:spcAft>
              <a:buFont typeface="Arial" panose="020B0604020202020204" pitchFamily="34" charset="0"/>
              <a:buChar char="•"/>
            </a:pPr>
            <a:r>
              <a:rPr lang="nb-NO" sz="1400" dirty="0"/>
              <a:t>Du kan flytte på tekstboksene, men tekst skal som hovedregel være venstrestilt for best lesbarhet. Ved korte tekster kan tekst midtstilles.</a:t>
            </a:r>
            <a:br>
              <a:rPr lang="nb-NO" sz="1400" dirty="0"/>
            </a:br>
            <a:endParaRPr lang="nb-NO" sz="1400" dirty="0"/>
          </a:p>
          <a:p>
            <a:pPr marL="0" indent="0">
              <a:lnSpc>
                <a:spcPct val="100000"/>
              </a:lnSpc>
              <a:spcAft>
                <a:spcPts val="600"/>
              </a:spcAft>
              <a:buNone/>
            </a:pPr>
            <a:r>
              <a:rPr lang="nb-NO" b="1" dirty="0"/>
              <a:t>Informasjon om de ulike oppsettene du kan velge mellom </a:t>
            </a:r>
            <a:br>
              <a:rPr lang="nb-NO" b="1" dirty="0"/>
            </a:br>
            <a:r>
              <a:rPr lang="nb-NO" b="1" dirty="0"/>
              <a:t>og nyttige tips om hvordan du bruker denne malen, </a:t>
            </a:r>
            <a:br>
              <a:rPr lang="nb-NO" b="1" dirty="0"/>
            </a:br>
            <a:r>
              <a:rPr lang="nb-NO" b="1" dirty="0"/>
              <a:t>finner du i brukerveiledningen under.</a:t>
            </a:r>
            <a:endParaRPr lang="nb-NO" sz="1400" b="1" dirty="0"/>
          </a:p>
          <a:p>
            <a:endParaRPr lang="nb-NO" dirty="0"/>
          </a:p>
        </p:txBody>
      </p:sp>
    </p:spTree>
    <p:extLst>
      <p:ext uri="{BB962C8B-B14F-4D97-AF65-F5344CB8AC3E}">
        <p14:creationId xmlns:p14="http://schemas.microsoft.com/office/powerpoint/2010/main" val="25447558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descr="Three girls embracing on bed">
            <a:extLst>
              <a:ext uri="{FF2B5EF4-FFF2-40B4-BE49-F238E27FC236}">
                <a16:creationId xmlns:a16="http://schemas.microsoft.com/office/drawing/2014/main" id="{69DCAD09-771C-FC05-CEA2-B1DB69904DED}"/>
              </a:ext>
            </a:extLst>
          </p:cNvPr>
          <p:cNvPicPr>
            <a:picLocks noGrp="1" noChangeAspect="1"/>
          </p:cNvPicPr>
          <p:nvPr>
            <p:ph type="pic" sz="quarter" idx="16"/>
          </p:nvPr>
        </p:nvPicPr>
        <p:blipFill>
          <a:blip r:embed="rId2" cstate="screen">
            <a:extLst>
              <a:ext uri="{28A0092B-C50C-407E-A947-70E740481C1C}">
                <a14:useLocalDpi xmlns:a14="http://schemas.microsoft.com/office/drawing/2010/main"/>
              </a:ext>
            </a:extLst>
          </a:blip>
          <a:srcRect/>
          <a:stretch>
            <a:fillRect/>
          </a:stretch>
        </p:blipFill>
        <p:spPr>
          <a:xfrm>
            <a:off x="-2517" y="0"/>
            <a:ext cx="6858000" cy="4285457"/>
          </a:xfrm>
        </p:spPr>
      </p:pic>
      <p:sp>
        <p:nvSpPr>
          <p:cNvPr id="2" name="Title 1">
            <a:extLst>
              <a:ext uri="{FF2B5EF4-FFF2-40B4-BE49-F238E27FC236}">
                <a16:creationId xmlns:a16="http://schemas.microsoft.com/office/drawing/2014/main" id="{AF760AFE-51A9-CA68-45FA-255536A68ED1}"/>
              </a:ext>
            </a:extLst>
          </p:cNvPr>
          <p:cNvSpPr>
            <a:spLocks noGrp="1"/>
          </p:cNvSpPr>
          <p:nvPr>
            <p:ph type="title"/>
          </p:nvPr>
        </p:nvSpPr>
        <p:spPr/>
        <p:txBody>
          <a:bodyPr/>
          <a:lstStyle/>
          <a:p>
            <a:r>
              <a:rPr lang="nb-NO" dirty="0"/>
              <a:t>Halvsides bilde og medium tekst i 32 </a:t>
            </a:r>
            <a:r>
              <a:rPr lang="nb-NO" dirty="0" err="1"/>
              <a:t>pt</a:t>
            </a:r>
            <a:r>
              <a:rPr lang="nb-NO" dirty="0"/>
              <a:t> fet. Ikke legg inn for mye tekst, fordel heller innholdet over flere lysbilder.</a:t>
            </a:r>
          </a:p>
        </p:txBody>
      </p:sp>
      <p:sp>
        <p:nvSpPr>
          <p:cNvPr id="8" name="Text Placeholder 7">
            <a:extLst>
              <a:ext uri="{FF2B5EF4-FFF2-40B4-BE49-F238E27FC236}">
                <a16:creationId xmlns:a16="http://schemas.microsoft.com/office/drawing/2014/main" id="{E17D1185-C46C-684D-D89A-2D55443A7F49}"/>
              </a:ext>
            </a:extLst>
          </p:cNvPr>
          <p:cNvSpPr>
            <a:spLocks noGrp="1"/>
          </p:cNvSpPr>
          <p:nvPr>
            <p:ph type="body" sz="quarter" idx="17"/>
          </p:nvPr>
        </p:nvSpPr>
        <p:spPr/>
        <p:txBody>
          <a:bodyPr/>
          <a:lstStyle/>
          <a:p>
            <a:r>
              <a:rPr lang="nb-NO" dirty="0"/>
              <a:t>Foto: Microsoft365</a:t>
            </a:r>
          </a:p>
        </p:txBody>
      </p:sp>
      <p:sp>
        <p:nvSpPr>
          <p:cNvPr id="3" name="Picture Placeholder 2">
            <a:extLst>
              <a:ext uri="{FF2B5EF4-FFF2-40B4-BE49-F238E27FC236}">
                <a16:creationId xmlns:a16="http://schemas.microsoft.com/office/drawing/2014/main" id="{B49399D5-B089-FC29-4BC1-743BBFB6011C}"/>
              </a:ext>
            </a:extLst>
          </p:cNvPr>
          <p:cNvSpPr>
            <a:spLocks noGrp="1"/>
          </p:cNvSpPr>
          <p:nvPr>
            <p:ph type="pic" sz="quarter" idx="18"/>
          </p:nvPr>
        </p:nvSpPr>
        <p:spPr>
          <a:xfrm>
            <a:off x="8016502" y="2519612"/>
            <a:ext cx="669600" cy="763200"/>
          </a:xfrm>
        </p:spPr>
        <p:txBody>
          <a:bodyPr/>
          <a:lstStyle/>
          <a:p>
            <a:endParaRPr lang="nb-NO"/>
          </a:p>
        </p:txBody>
      </p:sp>
      <p:sp>
        <p:nvSpPr>
          <p:cNvPr id="5" name="Picture Placeholder 4">
            <a:extLst>
              <a:ext uri="{FF2B5EF4-FFF2-40B4-BE49-F238E27FC236}">
                <a16:creationId xmlns:a16="http://schemas.microsoft.com/office/drawing/2014/main" id="{373BE1E0-423C-B4A7-DBF4-0CE58981DEF1}"/>
              </a:ext>
            </a:extLst>
          </p:cNvPr>
          <p:cNvSpPr>
            <a:spLocks noGrp="1"/>
          </p:cNvSpPr>
          <p:nvPr>
            <p:ph type="pic" sz="quarter" idx="19"/>
          </p:nvPr>
        </p:nvSpPr>
        <p:spPr/>
        <p:txBody>
          <a:bodyPr/>
          <a:lstStyle/>
          <a:p>
            <a:endParaRPr lang="nb-NO"/>
          </a:p>
        </p:txBody>
      </p:sp>
    </p:spTree>
    <p:extLst>
      <p:ext uri="{BB962C8B-B14F-4D97-AF65-F5344CB8AC3E}">
        <p14:creationId xmlns:p14="http://schemas.microsoft.com/office/powerpoint/2010/main" val="4217010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Little girl kissing puppy outdoors">
            <a:extLst>
              <a:ext uri="{FF2B5EF4-FFF2-40B4-BE49-F238E27FC236}">
                <a16:creationId xmlns:a16="http://schemas.microsoft.com/office/drawing/2014/main" id="{3B819FCC-6D76-E785-CF79-9795B8FBB4D9}"/>
              </a:ext>
            </a:extLst>
          </p:cNvPr>
          <p:cNvPicPr>
            <a:picLocks noGrp="1" noChangeAspect="1"/>
          </p:cNvPicPr>
          <p:nvPr>
            <p:ph type="pic" sz="quarter" idx="16"/>
          </p:nvPr>
        </p:nvPicPr>
        <p:blipFill>
          <a:blip r:embed="rId2" cstate="screen">
            <a:extLst>
              <a:ext uri="{28A0092B-C50C-407E-A947-70E740481C1C}">
                <a14:useLocalDpi xmlns:a14="http://schemas.microsoft.com/office/drawing/2010/main"/>
              </a:ext>
            </a:extLst>
          </a:blip>
          <a:srcRect/>
          <a:stretch>
            <a:fillRect/>
          </a:stretch>
        </p:blipFill>
        <p:spPr>
          <a:xfrm>
            <a:off x="-2517" y="0"/>
            <a:ext cx="6858000" cy="5713200"/>
          </a:xfrm>
        </p:spPr>
      </p:pic>
      <p:sp>
        <p:nvSpPr>
          <p:cNvPr id="12" name="Title 11">
            <a:extLst>
              <a:ext uri="{FF2B5EF4-FFF2-40B4-BE49-F238E27FC236}">
                <a16:creationId xmlns:a16="http://schemas.microsoft.com/office/drawing/2014/main" id="{246F94F0-F2EE-A58B-836E-92CDA525F352}"/>
              </a:ext>
            </a:extLst>
          </p:cNvPr>
          <p:cNvSpPr>
            <a:spLocks noGrp="1"/>
          </p:cNvSpPr>
          <p:nvPr>
            <p:ph type="title"/>
          </p:nvPr>
        </p:nvSpPr>
        <p:spPr/>
        <p:txBody>
          <a:bodyPr/>
          <a:lstStyle/>
          <a:p>
            <a:r>
              <a:rPr lang="nb-NO" dirty="0"/>
              <a:t>Større plass til bilde, </a:t>
            </a:r>
            <a:br>
              <a:rPr lang="nb-NO" dirty="0"/>
            </a:br>
            <a:r>
              <a:rPr lang="nb-NO" dirty="0"/>
              <a:t>tekst på maks 3 linjer, </a:t>
            </a:r>
            <a:br>
              <a:rPr lang="nb-NO" dirty="0"/>
            </a:br>
            <a:r>
              <a:rPr lang="nb-NO" dirty="0"/>
              <a:t>her med </a:t>
            </a:r>
            <a:r>
              <a:rPr lang="nb-NO" dirty="0" err="1"/>
              <a:t>emojie</a:t>
            </a:r>
            <a:r>
              <a:rPr lang="nb-NO" dirty="0"/>
              <a:t> som «pynt».</a:t>
            </a:r>
          </a:p>
        </p:txBody>
      </p:sp>
      <p:sp>
        <p:nvSpPr>
          <p:cNvPr id="14" name="Text Placeholder 13">
            <a:extLst>
              <a:ext uri="{FF2B5EF4-FFF2-40B4-BE49-F238E27FC236}">
                <a16:creationId xmlns:a16="http://schemas.microsoft.com/office/drawing/2014/main" id="{5779890B-11B5-9CA0-C65A-357D66C0E76A}"/>
              </a:ext>
            </a:extLst>
          </p:cNvPr>
          <p:cNvSpPr>
            <a:spLocks noGrp="1"/>
          </p:cNvSpPr>
          <p:nvPr>
            <p:ph type="body" sz="quarter" idx="17"/>
          </p:nvPr>
        </p:nvSpPr>
        <p:spPr/>
        <p:txBody>
          <a:bodyPr/>
          <a:lstStyle/>
          <a:p>
            <a:r>
              <a:rPr lang="nb-NO" dirty="0"/>
              <a:t>Foto: Microsoft365</a:t>
            </a:r>
          </a:p>
        </p:txBody>
      </p:sp>
      <p:sp>
        <p:nvSpPr>
          <p:cNvPr id="2" name="Picture Placeholder 1">
            <a:extLst>
              <a:ext uri="{FF2B5EF4-FFF2-40B4-BE49-F238E27FC236}">
                <a16:creationId xmlns:a16="http://schemas.microsoft.com/office/drawing/2014/main" id="{77CE5DF5-0AD7-294A-7645-2533424C4A53}"/>
              </a:ext>
            </a:extLst>
          </p:cNvPr>
          <p:cNvSpPr>
            <a:spLocks noGrp="1"/>
          </p:cNvSpPr>
          <p:nvPr>
            <p:ph type="pic" sz="quarter" idx="18"/>
          </p:nvPr>
        </p:nvSpPr>
        <p:spPr>
          <a:xfrm>
            <a:off x="8016502" y="2475000"/>
            <a:ext cx="669600" cy="763200"/>
          </a:xfrm>
        </p:spPr>
        <p:txBody>
          <a:bodyPr/>
          <a:lstStyle/>
          <a:p>
            <a:endParaRPr lang="nb-NO" dirty="0"/>
          </a:p>
        </p:txBody>
      </p:sp>
      <p:sp>
        <p:nvSpPr>
          <p:cNvPr id="4" name="Picture Placeholder 3">
            <a:extLst>
              <a:ext uri="{FF2B5EF4-FFF2-40B4-BE49-F238E27FC236}">
                <a16:creationId xmlns:a16="http://schemas.microsoft.com/office/drawing/2014/main" id="{44EAD1F3-77A2-73C6-77F8-57AA35D0C298}"/>
              </a:ext>
            </a:extLst>
          </p:cNvPr>
          <p:cNvSpPr>
            <a:spLocks noGrp="1"/>
          </p:cNvSpPr>
          <p:nvPr>
            <p:ph type="pic" sz="quarter" idx="19"/>
          </p:nvPr>
        </p:nvSpPr>
        <p:spPr>
          <a:xfrm>
            <a:off x="512763" y="504825"/>
            <a:ext cx="669600" cy="763200"/>
          </a:xfrm>
        </p:spPr>
        <p:txBody>
          <a:bodyPr/>
          <a:lstStyle/>
          <a:p>
            <a:endParaRPr lang="nb-NO"/>
          </a:p>
        </p:txBody>
      </p:sp>
      <p:pic>
        <p:nvPicPr>
          <p:cNvPr id="5" name="Picture 4" descr="A yellow smiley face with red hearts around it&#10;&#10;AI-generated content may be incorrect.">
            <a:extLst>
              <a:ext uri="{FF2B5EF4-FFF2-40B4-BE49-F238E27FC236}">
                <a16:creationId xmlns:a16="http://schemas.microsoft.com/office/drawing/2014/main" id="{CF6D6E0D-7305-93F1-76FA-A1E42C15FBF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45998" y="5114404"/>
            <a:ext cx="1199240" cy="1215446"/>
          </a:xfrm>
          <a:prstGeom prst="rect">
            <a:avLst/>
          </a:prstGeom>
        </p:spPr>
      </p:pic>
    </p:spTree>
    <p:extLst>
      <p:ext uri="{BB962C8B-B14F-4D97-AF65-F5344CB8AC3E}">
        <p14:creationId xmlns:p14="http://schemas.microsoft.com/office/powerpoint/2010/main" val="28360884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Placeholder 26" descr="Old women hanging out">
            <a:extLst>
              <a:ext uri="{FF2B5EF4-FFF2-40B4-BE49-F238E27FC236}">
                <a16:creationId xmlns:a16="http://schemas.microsoft.com/office/drawing/2014/main" id="{46236A73-5448-C370-04A6-39AAFBB626EC}"/>
              </a:ext>
            </a:extLst>
          </p:cNvPr>
          <p:cNvPicPr>
            <a:picLocks noGrp="1" noChangeAspect="1"/>
          </p:cNvPicPr>
          <p:nvPr>
            <p:ph type="pic" sz="quarter" idx="36"/>
          </p:nvPr>
        </p:nvPicPr>
        <p:blipFill>
          <a:blip r:embed="rId2" cstate="screen">
            <a:extLst>
              <a:ext uri="{28A0092B-C50C-407E-A947-70E740481C1C}">
                <a14:useLocalDpi xmlns:a14="http://schemas.microsoft.com/office/drawing/2010/main"/>
              </a:ext>
            </a:extLst>
          </a:blip>
          <a:srcRect/>
          <a:stretch>
            <a:fillRect/>
          </a:stretch>
        </p:blipFill>
        <p:spPr>
          <a:xfrm>
            <a:off x="512763" y="0"/>
            <a:ext cx="6346800" cy="6346800"/>
          </a:xfrm>
        </p:spPr>
      </p:pic>
      <p:sp>
        <p:nvSpPr>
          <p:cNvPr id="5" name="Title 4">
            <a:extLst>
              <a:ext uri="{FF2B5EF4-FFF2-40B4-BE49-F238E27FC236}">
                <a16:creationId xmlns:a16="http://schemas.microsoft.com/office/drawing/2014/main" id="{C9D78D3C-CE78-D6C0-4EBA-0ECEFA23AF80}"/>
              </a:ext>
            </a:extLst>
          </p:cNvPr>
          <p:cNvSpPr>
            <a:spLocks noGrp="1"/>
          </p:cNvSpPr>
          <p:nvPr>
            <p:ph type="title"/>
          </p:nvPr>
        </p:nvSpPr>
        <p:spPr/>
        <p:txBody>
          <a:bodyPr/>
          <a:lstStyle/>
          <a:p>
            <a:r>
              <a:rPr lang="nb-NO" dirty="0"/>
              <a:t>Bilde i kvartsirkel, tekst på maks 3 linjer, her med </a:t>
            </a:r>
            <a:br>
              <a:rPr lang="nb-NO" dirty="0"/>
            </a:br>
            <a:r>
              <a:rPr lang="nb-NO" dirty="0"/>
              <a:t>grafikk som «pynt».</a:t>
            </a:r>
          </a:p>
        </p:txBody>
      </p:sp>
      <p:sp>
        <p:nvSpPr>
          <p:cNvPr id="7" name="Text Placeholder 6">
            <a:extLst>
              <a:ext uri="{FF2B5EF4-FFF2-40B4-BE49-F238E27FC236}">
                <a16:creationId xmlns:a16="http://schemas.microsoft.com/office/drawing/2014/main" id="{80A0AE2D-9CF6-FCCA-F179-9412A93850C7}"/>
              </a:ext>
            </a:extLst>
          </p:cNvPr>
          <p:cNvSpPr>
            <a:spLocks noGrp="1"/>
          </p:cNvSpPr>
          <p:nvPr>
            <p:ph type="body" sz="quarter" idx="17"/>
          </p:nvPr>
        </p:nvSpPr>
        <p:spPr/>
        <p:txBody>
          <a:bodyPr/>
          <a:lstStyle/>
          <a:p>
            <a:r>
              <a:rPr lang="nb-NO" dirty="0"/>
              <a:t>Foto: Microsoft365</a:t>
            </a:r>
          </a:p>
        </p:txBody>
      </p:sp>
      <p:sp>
        <p:nvSpPr>
          <p:cNvPr id="8" name="Picture Placeholder 7">
            <a:extLst>
              <a:ext uri="{FF2B5EF4-FFF2-40B4-BE49-F238E27FC236}">
                <a16:creationId xmlns:a16="http://schemas.microsoft.com/office/drawing/2014/main" id="{5C0262D2-1670-4816-FFC4-E57BF2C29420}"/>
              </a:ext>
            </a:extLst>
          </p:cNvPr>
          <p:cNvSpPr>
            <a:spLocks noGrp="1"/>
          </p:cNvSpPr>
          <p:nvPr>
            <p:ph type="pic" sz="quarter" idx="18"/>
          </p:nvPr>
        </p:nvSpPr>
        <p:spPr>
          <a:xfrm>
            <a:off x="5675637" y="504825"/>
            <a:ext cx="669600" cy="763200"/>
          </a:xfrm>
        </p:spPr>
        <p:txBody>
          <a:bodyPr/>
          <a:lstStyle/>
          <a:p>
            <a:endParaRPr lang="nb-NO"/>
          </a:p>
        </p:txBody>
      </p:sp>
      <p:sp>
        <p:nvSpPr>
          <p:cNvPr id="9" name="Picture Placeholder 8">
            <a:extLst>
              <a:ext uri="{FF2B5EF4-FFF2-40B4-BE49-F238E27FC236}">
                <a16:creationId xmlns:a16="http://schemas.microsoft.com/office/drawing/2014/main" id="{78B57DB7-4471-C88A-05C5-C8F41C75EBA5}"/>
              </a:ext>
            </a:extLst>
          </p:cNvPr>
          <p:cNvSpPr>
            <a:spLocks noGrp="1"/>
          </p:cNvSpPr>
          <p:nvPr>
            <p:ph type="pic" sz="quarter" idx="19"/>
          </p:nvPr>
        </p:nvSpPr>
        <p:spPr/>
        <p:txBody>
          <a:bodyPr/>
          <a:lstStyle/>
          <a:p>
            <a:endParaRPr lang="nb-NO"/>
          </a:p>
        </p:txBody>
      </p:sp>
      <p:grpSp>
        <p:nvGrpSpPr>
          <p:cNvPr id="28" name="Group 27">
            <a:extLst>
              <a:ext uri="{FF2B5EF4-FFF2-40B4-BE49-F238E27FC236}">
                <a16:creationId xmlns:a16="http://schemas.microsoft.com/office/drawing/2014/main" id="{0C53AAB8-C179-1717-D48C-CA9F19145600}"/>
              </a:ext>
            </a:extLst>
          </p:cNvPr>
          <p:cNvGrpSpPr>
            <a:grpSpLocks noChangeAspect="1"/>
          </p:cNvGrpSpPr>
          <p:nvPr/>
        </p:nvGrpSpPr>
        <p:grpSpPr>
          <a:xfrm rot="5400000">
            <a:off x="512980" y="4743111"/>
            <a:ext cx="1315602" cy="1316037"/>
            <a:chOff x="512763" y="3801565"/>
            <a:chExt cx="2727899" cy="2727897"/>
          </a:xfrm>
        </p:grpSpPr>
        <p:sp>
          <p:nvSpPr>
            <p:cNvPr id="29" name="Freeform 31">
              <a:extLst>
                <a:ext uri="{FF2B5EF4-FFF2-40B4-BE49-F238E27FC236}">
                  <a16:creationId xmlns:a16="http://schemas.microsoft.com/office/drawing/2014/main" id="{E58B8936-2DFC-663A-F667-10395EB7E12A}"/>
                </a:ext>
                <a:ext uri="{C183D7F6-B498-43B3-948B-1728B52AA6E4}">
                  <adec:decorative xmlns:adec="http://schemas.microsoft.com/office/drawing/2017/decorative" val="1"/>
                </a:ext>
              </a:extLst>
            </p:cNvPr>
            <p:cNvSpPr/>
            <p:nvPr/>
          </p:nvSpPr>
          <p:spPr>
            <a:xfrm rot="10800000">
              <a:off x="512763" y="5165513"/>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B7173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30" name="Oval 29">
              <a:extLst>
                <a:ext uri="{FF2B5EF4-FFF2-40B4-BE49-F238E27FC236}">
                  <a16:creationId xmlns:a16="http://schemas.microsoft.com/office/drawing/2014/main" id="{DD608718-C84D-DAD7-F3AE-2D98FF351478}"/>
                </a:ext>
              </a:extLst>
            </p:cNvPr>
            <p:cNvSpPr/>
            <p:nvPr/>
          </p:nvSpPr>
          <p:spPr>
            <a:xfrm>
              <a:off x="1876713" y="5165513"/>
              <a:ext cx="1363949" cy="1363949"/>
            </a:xfrm>
            <a:prstGeom prst="ellipse">
              <a:avLst/>
            </a:prstGeom>
            <a:solidFill>
              <a:srgbClr val="BC7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1" name="Freeform 32">
              <a:extLst>
                <a:ext uri="{FF2B5EF4-FFF2-40B4-BE49-F238E27FC236}">
                  <a16:creationId xmlns:a16="http://schemas.microsoft.com/office/drawing/2014/main" id="{499ED594-8142-53DE-CB58-CD78D34CD61A}"/>
                </a:ext>
                <a:ext uri="{C183D7F6-B498-43B3-948B-1728B52AA6E4}">
                  <adec:decorative xmlns:adec="http://schemas.microsoft.com/office/drawing/2017/decorative" val="1"/>
                </a:ext>
              </a:extLst>
            </p:cNvPr>
            <p:cNvSpPr/>
            <p:nvPr/>
          </p:nvSpPr>
          <p:spPr>
            <a:xfrm rot="16200000">
              <a:off x="1876712" y="3801565"/>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B7173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spTree>
    <p:extLst>
      <p:ext uri="{BB962C8B-B14F-4D97-AF65-F5344CB8AC3E}">
        <p14:creationId xmlns:p14="http://schemas.microsoft.com/office/powerpoint/2010/main" val="24531020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A781A-0219-748D-3B19-F7BAC84EDEFA}"/>
              </a:ext>
            </a:extLst>
          </p:cNvPr>
          <p:cNvSpPr>
            <a:spLocks noGrp="1"/>
          </p:cNvSpPr>
          <p:nvPr>
            <p:ph type="title"/>
          </p:nvPr>
        </p:nvSpPr>
        <p:spPr>
          <a:xfrm>
            <a:off x="0" y="3099134"/>
            <a:ext cx="6858000" cy="2374232"/>
          </a:xfrm>
        </p:spPr>
        <p:txBody>
          <a:bodyPr/>
          <a:lstStyle/>
          <a:p>
            <a:r>
              <a:rPr lang="nb-NO" dirty="0"/>
              <a:t>Heldekkende bilder med tekst eller </a:t>
            </a:r>
            <a:r>
              <a:rPr lang="nb-NO" dirty="0" err="1"/>
              <a:t>supring</a:t>
            </a:r>
            <a:endParaRPr lang="nb-NO" dirty="0"/>
          </a:p>
        </p:txBody>
      </p:sp>
    </p:spTree>
    <p:extLst>
      <p:ext uri="{BB962C8B-B14F-4D97-AF65-F5344CB8AC3E}">
        <p14:creationId xmlns:p14="http://schemas.microsoft.com/office/powerpoint/2010/main" val="12369423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 name="Picture Placeholder 137" descr="A teddy bear">
            <a:extLst>
              <a:ext uri="{FF2B5EF4-FFF2-40B4-BE49-F238E27FC236}">
                <a16:creationId xmlns:a16="http://schemas.microsoft.com/office/drawing/2014/main" id="{4417B063-3BB1-6A8E-1110-4C9B0FCB7136}"/>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a:ext>
            </a:extLst>
          </a:blip>
          <a:srcRect/>
          <a:stretch>
            <a:fillRect/>
          </a:stretch>
        </p:blipFill>
        <p:spPr>
          <a:xfrm>
            <a:off x="1" y="0"/>
            <a:ext cx="6857999" cy="8570913"/>
          </a:xfrm>
        </p:spPr>
      </p:pic>
      <p:sp>
        <p:nvSpPr>
          <p:cNvPr id="12" name="Text Placeholder 11">
            <a:extLst>
              <a:ext uri="{FF2B5EF4-FFF2-40B4-BE49-F238E27FC236}">
                <a16:creationId xmlns:a16="http://schemas.microsoft.com/office/drawing/2014/main" id="{7E691B49-1618-5BCB-9372-CE13799604A1}"/>
              </a:ext>
            </a:extLst>
          </p:cNvPr>
          <p:cNvSpPr>
            <a:spLocks noGrp="1"/>
          </p:cNvSpPr>
          <p:nvPr>
            <p:ph type="body" sz="quarter" idx="17"/>
          </p:nvPr>
        </p:nvSpPr>
        <p:spPr/>
        <p:txBody>
          <a:bodyPr/>
          <a:lstStyle/>
          <a:p>
            <a:r>
              <a:rPr lang="nb-NO" dirty="0">
                <a:solidFill>
                  <a:schemeClr val="bg1"/>
                </a:solidFill>
              </a:rPr>
              <a:t>Foto: Microsoft365</a:t>
            </a:r>
          </a:p>
        </p:txBody>
      </p:sp>
      <p:sp>
        <p:nvSpPr>
          <p:cNvPr id="7" name="Plassholder for bilde 6">
            <a:extLst>
              <a:ext uri="{FF2B5EF4-FFF2-40B4-BE49-F238E27FC236}">
                <a16:creationId xmlns:a16="http://schemas.microsoft.com/office/drawing/2014/main" id="{0DABCD53-618B-E107-D38E-CABE57381444}"/>
              </a:ext>
            </a:extLst>
          </p:cNvPr>
          <p:cNvSpPr>
            <a:spLocks noGrp="1"/>
          </p:cNvSpPr>
          <p:nvPr>
            <p:ph type="pic" sz="quarter" idx="18"/>
          </p:nvPr>
        </p:nvSpPr>
        <p:spPr>
          <a:xfrm>
            <a:off x="512763" y="504825"/>
            <a:ext cx="669600" cy="763200"/>
          </a:xfrm>
        </p:spPr>
        <p:txBody>
          <a:bodyPr/>
          <a:lstStyle/>
          <a:p>
            <a:endParaRPr lang="nb-NO" dirty="0"/>
          </a:p>
        </p:txBody>
      </p:sp>
      <p:sp>
        <p:nvSpPr>
          <p:cNvPr id="8" name="Plassholder for bilde 7">
            <a:extLst>
              <a:ext uri="{FF2B5EF4-FFF2-40B4-BE49-F238E27FC236}">
                <a16:creationId xmlns:a16="http://schemas.microsoft.com/office/drawing/2014/main" id="{FA8AD178-0327-B566-6FD6-03C7682B4D55}"/>
              </a:ext>
            </a:extLst>
          </p:cNvPr>
          <p:cNvSpPr>
            <a:spLocks noGrp="1"/>
          </p:cNvSpPr>
          <p:nvPr>
            <p:ph type="pic" sz="quarter" idx="19"/>
          </p:nvPr>
        </p:nvSpPr>
        <p:spPr/>
        <p:txBody>
          <a:bodyPr/>
          <a:lstStyle/>
          <a:p>
            <a:endParaRPr lang="nb-NO"/>
          </a:p>
        </p:txBody>
      </p:sp>
      <p:sp>
        <p:nvSpPr>
          <p:cNvPr id="3" name="Title 2">
            <a:extLst>
              <a:ext uri="{FF2B5EF4-FFF2-40B4-BE49-F238E27FC236}">
                <a16:creationId xmlns:a16="http://schemas.microsoft.com/office/drawing/2014/main" id="{A31EFAB2-B131-A8B2-670C-CA3718237DAC}"/>
              </a:ext>
            </a:extLst>
          </p:cNvPr>
          <p:cNvSpPr>
            <a:spLocks noGrp="1"/>
          </p:cNvSpPr>
          <p:nvPr>
            <p:ph type="title"/>
          </p:nvPr>
        </p:nvSpPr>
        <p:spPr>
          <a:xfrm>
            <a:off x="0" y="3397885"/>
            <a:ext cx="5158740" cy="1635125"/>
          </a:xfrm>
        </p:spPr>
        <p:txBody>
          <a:bodyPr/>
          <a:lstStyle/>
          <a:p>
            <a:r>
              <a:rPr lang="nb-NO" dirty="0"/>
              <a:t>Tekst i svart på lys bakgrunn. Juster bredde og plassering av tekstboksen slik at du oppnår god kontrast. Se tips til venstre for lysbildet.</a:t>
            </a:r>
          </a:p>
        </p:txBody>
      </p:sp>
    </p:spTree>
    <p:extLst>
      <p:ext uri="{BB962C8B-B14F-4D97-AF65-F5344CB8AC3E}">
        <p14:creationId xmlns:p14="http://schemas.microsoft.com/office/powerpoint/2010/main" val="38304955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D29C0-2BF4-80F0-7568-4CC7BE407017}"/>
            </a:ext>
          </a:extLst>
        </p:cNvPr>
        <p:cNvGrpSpPr/>
        <p:nvPr/>
      </p:nvGrpSpPr>
      <p:grpSpPr>
        <a:xfrm>
          <a:off x="0" y="0"/>
          <a:ext cx="0" cy="0"/>
          <a:chOff x="0" y="0"/>
          <a:chExt cx="0" cy="0"/>
        </a:xfrm>
      </p:grpSpPr>
      <p:pic>
        <p:nvPicPr>
          <p:cNvPr id="33" name="Picture Placeholder 32" descr="Person blowing flower">
            <a:extLst>
              <a:ext uri="{FF2B5EF4-FFF2-40B4-BE49-F238E27FC236}">
                <a16:creationId xmlns:a16="http://schemas.microsoft.com/office/drawing/2014/main" id="{9B1E296B-7DFA-F7E3-E9DA-8861BE340859}"/>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a:ext>
            </a:extLst>
          </a:blip>
          <a:srcRect/>
          <a:stretch/>
        </p:blipFill>
        <p:spPr/>
      </p:pic>
      <p:sp>
        <p:nvSpPr>
          <p:cNvPr id="2" name="Text Placeholder 1">
            <a:extLst>
              <a:ext uri="{FF2B5EF4-FFF2-40B4-BE49-F238E27FC236}">
                <a16:creationId xmlns:a16="http://schemas.microsoft.com/office/drawing/2014/main" id="{C6E4A377-A053-E163-BC2A-DADD839E6A8A}"/>
              </a:ext>
            </a:extLst>
          </p:cNvPr>
          <p:cNvSpPr>
            <a:spLocks noGrp="1"/>
          </p:cNvSpPr>
          <p:nvPr>
            <p:ph type="body" sz="quarter" idx="17"/>
          </p:nvPr>
        </p:nvSpPr>
        <p:spPr/>
        <p:txBody>
          <a:bodyPr/>
          <a:lstStyle/>
          <a:p>
            <a:r>
              <a:rPr lang="nb-NO" dirty="0">
                <a:solidFill>
                  <a:schemeClr val="bg1"/>
                </a:solidFill>
              </a:rPr>
              <a:t>Foto: Microsoft365</a:t>
            </a:r>
          </a:p>
        </p:txBody>
      </p:sp>
      <p:sp>
        <p:nvSpPr>
          <p:cNvPr id="14" name="Plassholder for bilde 13">
            <a:extLst>
              <a:ext uri="{FF2B5EF4-FFF2-40B4-BE49-F238E27FC236}">
                <a16:creationId xmlns:a16="http://schemas.microsoft.com/office/drawing/2014/main" id="{C1E200AE-ADEE-AA82-ED9F-7B4DF66CFFA7}"/>
              </a:ext>
            </a:extLst>
          </p:cNvPr>
          <p:cNvSpPr>
            <a:spLocks noGrp="1"/>
          </p:cNvSpPr>
          <p:nvPr>
            <p:ph type="pic" sz="quarter" idx="18"/>
          </p:nvPr>
        </p:nvSpPr>
        <p:spPr>
          <a:xfrm>
            <a:off x="512763" y="504825"/>
            <a:ext cx="669600" cy="763200"/>
          </a:xfrm>
        </p:spPr>
        <p:txBody>
          <a:bodyPr/>
          <a:lstStyle/>
          <a:p>
            <a:endParaRPr lang="nb-NO"/>
          </a:p>
        </p:txBody>
      </p:sp>
      <p:sp>
        <p:nvSpPr>
          <p:cNvPr id="15" name="Plassholder for bilde 14">
            <a:extLst>
              <a:ext uri="{FF2B5EF4-FFF2-40B4-BE49-F238E27FC236}">
                <a16:creationId xmlns:a16="http://schemas.microsoft.com/office/drawing/2014/main" id="{C7A5ADCA-8258-98D7-4BD1-CE646D0D32D4}"/>
              </a:ext>
            </a:extLst>
          </p:cNvPr>
          <p:cNvSpPr>
            <a:spLocks noGrp="1"/>
          </p:cNvSpPr>
          <p:nvPr>
            <p:ph type="pic" sz="quarter" idx="19"/>
          </p:nvPr>
        </p:nvSpPr>
        <p:spPr/>
        <p:txBody>
          <a:bodyPr/>
          <a:lstStyle/>
          <a:p>
            <a:endParaRPr lang="nb-NO"/>
          </a:p>
        </p:txBody>
      </p:sp>
      <p:sp>
        <p:nvSpPr>
          <p:cNvPr id="3" name="Title 2">
            <a:extLst>
              <a:ext uri="{FF2B5EF4-FFF2-40B4-BE49-F238E27FC236}">
                <a16:creationId xmlns:a16="http://schemas.microsoft.com/office/drawing/2014/main" id="{916D7AB8-2ACD-EE05-EF3E-17912D58E5A5}"/>
              </a:ext>
            </a:extLst>
          </p:cNvPr>
          <p:cNvSpPr>
            <a:spLocks noGrp="1"/>
          </p:cNvSpPr>
          <p:nvPr>
            <p:ph type="title"/>
          </p:nvPr>
        </p:nvSpPr>
        <p:spPr>
          <a:xfrm>
            <a:off x="0" y="6614160"/>
            <a:ext cx="6858000" cy="1482513"/>
          </a:xfrm>
          <a:solidFill>
            <a:schemeClr val="bg1">
              <a:alpha val="60000"/>
            </a:schemeClr>
          </a:solidFill>
        </p:spPr>
        <p:txBody>
          <a:bodyPr/>
          <a:lstStyle/>
          <a:p>
            <a:r>
              <a:rPr lang="nb-NO" dirty="0"/>
              <a:t>Tekstboks har hvitt fyll </a:t>
            </a:r>
            <a:br>
              <a:rPr lang="nb-NO" dirty="0"/>
            </a:br>
            <a:r>
              <a:rPr lang="nb-NO" dirty="0"/>
              <a:t>og 40 % gjennomsiktighet.</a:t>
            </a:r>
          </a:p>
        </p:txBody>
      </p:sp>
    </p:spTree>
    <p:extLst>
      <p:ext uri="{BB962C8B-B14F-4D97-AF65-F5344CB8AC3E}">
        <p14:creationId xmlns:p14="http://schemas.microsoft.com/office/powerpoint/2010/main" val="29069755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25E3E-4546-1436-4837-A0A468EAA3CD}"/>
            </a:ext>
          </a:extLst>
        </p:cNvPr>
        <p:cNvGrpSpPr/>
        <p:nvPr/>
      </p:nvGrpSpPr>
      <p:grpSpPr>
        <a:xfrm>
          <a:off x="0" y="0"/>
          <a:ext cx="0" cy="0"/>
          <a:chOff x="0" y="0"/>
          <a:chExt cx="0" cy="0"/>
        </a:xfrm>
      </p:grpSpPr>
      <p:pic>
        <p:nvPicPr>
          <p:cNvPr id="33" name="Picture Placeholder 32" descr="Person with glasses">
            <a:extLst>
              <a:ext uri="{FF2B5EF4-FFF2-40B4-BE49-F238E27FC236}">
                <a16:creationId xmlns:a16="http://schemas.microsoft.com/office/drawing/2014/main" id="{0A7995B1-4463-03CD-CF69-1D3DC462FB08}"/>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a:ext>
            </a:extLst>
          </a:blip>
          <a:srcRect/>
          <a:stretch/>
        </p:blipFill>
        <p:spPr/>
      </p:pic>
      <p:sp>
        <p:nvSpPr>
          <p:cNvPr id="2" name="Text Placeholder 1">
            <a:extLst>
              <a:ext uri="{FF2B5EF4-FFF2-40B4-BE49-F238E27FC236}">
                <a16:creationId xmlns:a16="http://schemas.microsoft.com/office/drawing/2014/main" id="{A97BECDD-79E2-6466-9B91-DAA2D99B0BC9}"/>
              </a:ext>
            </a:extLst>
          </p:cNvPr>
          <p:cNvSpPr>
            <a:spLocks noGrp="1"/>
          </p:cNvSpPr>
          <p:nvPr>
            <p:ph type="body" sz="quarter" idx="17"/>
          </p:nvPr>
        </p:nvSpPr>
        <p:spPr/>
        <p:txBody>
          <a:bodyPr/>
          <a:lstStyle/>
          <a:p>
            <a:r>
              <a:rPr lang="nb-NO" dirty="0">
                <a:solidFill>
                  <a:schemeClr val="bg1"/>
                </a:solidFill>
              </a:rPr>
              <a:t>Foto: Microstft365</a:t>
            </a:r>
          </a:p>
        </p:txBody>
      </p:sp>
      <p:sp>
        <p:nvSpPr>
          <p:cNvPr id="10" name="Plassholder for bilde 9">
            <a:extLst>
              <a:ext uri="{FF2B5EF4-FFF2-40B4-BE49-F238E27FC236}">
                <a16:creationId xmlns:a16="http://schemas.microsoft.com/office/drawing/2014/main" id="{67035670-457D-E41C-D080-71518694E5B5}"/>
              </a:ext>
            </a:extLst>
          </p:cNvPr>
          <p:cNvSpPr>
            <a:spLocks noGrp="1"/>
          </p:cNvSpPr>
          <p:nvPr>
            <p:ph type="pic" sz="quarter" idx="18"/>
          </p:nvPr>
        </p:nvSpPr>
        <p:spPr/>
        <p:txBody>
          <a:bodyPr/>
          <a:lstStyle/>
          <a:p>
            <a:endParaRPr lang="nb-NO"/>
          </a:p>
        </p:txBody>
      </p:sp>
      <p:sp>
        <p:nvSpPr>
          <p:cNvPr id="11" name="Plassholder for bilde 10">
            <a:extLst>
              <a:ext uri="{FF2B5EF4-FFF2-40B4-BE49-F238E27FC236}">
                <a16:creationId xmlns:a16="http://schemas.microsoft.com/office/drawing/2014/main" id="{6C2629BB-2ED2-7087-E183-70B1BBCF7708}"/>
              </a:ext>
            </a:extLst>
          </p:cNvPr>
          <p:cNvSpPr>
            <a:spLocks noGrp="1"/>
          </p:cNvSpPr>
          <p:nvPr>
            <p:ph type="pic" sz="quarter" idx="19"/>
          </p:nvPr>
        </p:nvSpPr>
        <p:spPr>
          <a:xfrm>
            <a:off x="5675638" y="515600"/>
            <a:ext cx="669600" cy="763200"/>
          </a:xfrm>
        </p:spPr>
        <p:txBody>
          <a:bodyPr/>
          <a:lstStyle/>
          <a:p>
            <a:endParaRPr lang="nb-NO"/>
          </a:p>
        </p:txBody>
      </p:sp>
      <p:sp>
        <p:nvSpPr>
          <p:cNvPr id="3" name="Title 2">
            <a:extLst>
              <a:ext uri="{FF2B5EF4-FFF2-40B4-BE49-F238E27FC236}">
                <a16:creationId xmlns:a16="http://schemas.microsoft.com/office/drawing/2014/main" id="{D6EDACA8-2EF7-9B3B-64CC-ED9F03BE86D8}"/>
              </a:ext>
            </a:extLst>
          </p:cNvPr>
          <p:cNvSpPr>
            <a:spLocks noGrp="1"/>
          </p:cNvSpPr>
          <p:nvPr>
            <p:ph type="title"/>
          </p:nvPr>
        </p:nvSpPr>
        <p:spPr>
          <a:xfrm>
            <a:off x="0" y="5713200"/>
            <a:ext cx="6118860" cy="2383473"/>
          </a:xfrm>
        </p:spPr>
        <p:txBody>
          <a:bodyPr/>
          <a:lstStyle/>
          <a:p>
            <a:r>
              <a:rPr lang="nb-NO" dirty="0">
                <a:solidFill>
                  <a:schemeClr val="bg1"/>
                </a:solidFill>
              </a:rPr>
              <a:t>Tekst i hvitt på mørk bakgrunn. Se tips til venstre for lysbildet.</a:t>
            </a:r>
          </a:p>
        </p:txBody>
      </p:sp>
    </p:spTree>
    <p:extLst>
      <p:ext uri="{BB962C8B-B14F-4D97-AF65-F5344CB8AC3E}">
        <p14:creationId xmlns:p14="http://schemas.microsoft.com/office/powerpoint/2010/main" val="2107443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27C12-EE8D-F676-7E09-6CCFD72B9CD7}"/>
            </a:ext>
          </a:extLst>
        </p:cNvPr>
        <p:cNvGrpSpPr/>
        <p:nvPr/>
      </p:nvGrpSpPr>
      <p:grpSpPr>
        <a:xfrm>
          <a:off x="0" y="0"/>
          <a:ext cx="0" cy="0"/>
          <a:chOff x="0" y="0"/>
          <a:chExt cx="0" cy="0"/>
        </a:xfrm>
      </p:grpSpPr>
      <p:pic>
        <p:nvPicPr>
          <p:cNvPr id="8" name="Picture Placeholder 7" descr="Young child in grey knit cardigan leaning against father's chest">
            <a:extLst>
              <a:ext uri="{FF2B5EF4-FFF2-40B4-BE49-F238E27FC236}">
                <a16:creationId xmlns:a16="http://schemas.microsoft.com/office/drawing/2014/main" id="{F9D6B1A2-B199-8193-EB08-022795F3C41A}"/>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a:ext>
            </a:extLst>
          </a:blip>
          <a:srcRect/>
          <a:stretch/>
        </p:blipFill>
        <p:spPr/>
      </p:pic>
      <p:sp>
        <p:nvSpPr>
          <p:cNvPr id="2" name="Text Placeholder 1">
            <a:extLst>
              <a:ext uri="{FF2B5EF4-FFF2-40B4-BE49-F238E27FC236}">
                <a16:creationId xmlns:a16="http://schemas.microsoft.com/office/drawing/2014/main" id="{58AD5E57-66C4-F455-C3A8-C2284E951589}"/>
              </a:ext>
            </a:extLst>
          </p:cNvPr>
          <p:cNvSpPr>
            <a:spLocks noGrp="1"/>
          </p:cNvSpPr>
          <p:nvPr>
            <p:ph type="body" sz="quarter" idx="17"/>
          </p:nvPr>
        </p:nvSpPr>
        <p:spPr/>
        <p:txBody>
          <a:bodyPr/>
          <a:lstStyle/>
          <a:p>
            <a:r>
              <a:rPr lang="nb-NO" dirty="0"/>
              <a:t>Foto: Microsoft365</a:t>
            </a:r>
          </a:p>
        </p:txBody>
      </p:sp>
      <p:sp>
        <p:nvSpPr>
          <p:cNvPr id="28" name="Plassholder for bilde 27">
            <a:extLst>
              <a:ext uri="{FF2B5EF4-FFF2-40B4-BE49-F238E27FC236}">
                <a16:creationId xmlns:a16="http://schemas.microsoft.com/office/drawing/2014/main" id="{A8EA8C65-F6A1-5DFC-AE25-0C20F07B1487}"/>
              </a:ext>
            </a:extLst>
          </p:cNvPr>
          <p:cNvSpPr>
            <a:spLocks noGrp="1"/>
          </p:cNvSpPr>
          <p:nvPr>
            <p:ph type="pic" sz="quarter" idx="18"/>
          </p:nvPr>
        </p:nvSpPr>
        <p:spPr/>
        <p:txBody>
          <a:bodyPr/>
          <a:lstStyle/>
          <a:p>
            <a:endParaRPr lang="nb-NO"/>
          </a:p>
        </p:txBody>
      </p:sp>
      <p:sp>
        <p:nvSpPr>
          <p:cNvPr id="29" name="Plassholder for bilde 28">
            <a:extLst>
              <a:ext uri="{FF2B5EF4-FFF2-40B4-BE49-F238E27FC236}">
                <a16:creationId xmlns:a16="http://schemas.microsoft.com/office/drawing/2014/main" id="{B659DCA2-FC58-D411-BF54-8C509D9BE1D5}"/>
              </a:ext>
            </a:extLst>
          </p:cNvPr>
          <p:cNvSpPr>
            <a:spLocks noGrp="1"/>
          </p:cNvSpPr>
          <p:nvPr>
            <p:ph type="pic" sz="quarter" idx="19"/>
          </p:nvPr>
        </p:nvSpPr>
        <p:spPr/>
        <p:txBody>
          <a:bodyPr/>
          <a:lstStyle/>
          <a:p>
            <a:endParaRPr lang="nb-NO"/>
          </a:p>
        </p:txBody>
      </p:sp>
      <p:sp>
        <p:nvSpPr>
          <p:cNvPr id="27" name="Tittel 26">
            <a:extLst>
              <a:ext uri="{FF2B5EF4-FFF2-40B4-BE49-F238E27FC236}">
                <a16:creationId xmlns:a16="http://schemas.microsoft.com/office/drawing/2014/main" id="{A2208E52-9B0D-1369-D6EF-53AD962B6F32}"/>
              </a:ext>
            </a:extLst>
          </p:cNvPr>
          <p:cNvSpPr>
            <a:spLocks noGrp="1"/>
          </p:cNvSpPr>
          <p:nvPr>
            <p:ph type="title"/>
          </p:nvPr>
        </p:nvSpPr>
        <p:spPr>
          <a:xfrm>
            <a:off x="0" y="6659880"/>
            <a:ext cx="6858000" cy="1436793"/>
          </a:xfrm>
          <a:solidFill>
            <a:schemeClr val="tx1">
              <a:alpha val="60000"/>
            </a:schemeClr>
          </a:solidFill>
        </p:spPr>
        <p:txBody>
          <a:bodyPr/>
          <a:lstStyle/>
          <a:p>
            <a:r>
              <a:rPr lang="nb-NO" dirty="0">
                <a:solidFill>
                  <a:schemeClr val="bg1"/>
                </a:solidFill>
              </a:rPr>
              <a:t>Tekstboks har svart fyll </a:t>
            </a:r>
            <a:br>
              <a:rPr lang="nb-NO" dirty="0">
                <a:solidFill>
                  <a:schemeClr val="bg1"/>
                </a:solidFill>
              </a:rPr>
            </a:br>
            <a:r>
              <a:rPr lang="nb-NO" dirty="0">
                <a:solidFill>
                  <a:schemeClr val="bg1"/>
                </a:solidFill>
              </a:rPr>
              <a:t>og 40 % gjennomsiktighet.</a:t>
            </a:r>
          </a:p>
        </p:txBody>
      </p:sp>
    </p:spTree>
    <p:extLst>
      <p:ext uri="{BB962C8B-B14F-4D97-AF65-F5344CB8AC3E}">
        <p14:creationId xmlns:p14="http://schemas.microsoft.com/office/powerpoint/2010/main" val="24959419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descr="Young child in grey knit cardigan leaning against father's chest">
            <a:extLst>
              <a:ext uri="{FF2B5EF4-FFF2-40B4-BE49-F238E27FC236}">
                <a16:creationId xmlns:a16="http://schemas.microsoft.com/office/drawing/2014/main" id="{59DB06D8-E444-56B5-C972-3537DEF1823D}"/>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a:ext>
            </a:extLst>
          </a:blip>
          <a:srcRect/>
          <a:stretch>
            <a:fillRect/>
          </a:stretch>
        </p:blipFill>
        <p:spPr>
          <a:xfrm>
            <a:off x="0" y="0"/>
            <a:ext cx="6858000" cy="8570913"/>
          </a:xfrm>
        </p:spPr>
      </p:pic>
      <p:sp>
        <p:nvSpPr>
          <p:cNvPr id="15" name="Text Placeholder 14">
            <a:extLst>
              <a:ext uri="{FF2B5EF4-FFF2-40B4-BE49-F238E27FC236}">
                <a16:creationId xmlns:a16="http://schemas.microsoft.com/office/drawing/2014/main" id="{A4B1017B-7844-C441-3E69-2821648441FA}"/>
              </a:ext>
            </a:extLst>
          </p:cNvPr>
          <p:cNvSpPr>
            <a:spLocks noGrp="1"/>
          </p:cNvSpPr>
          <p:nvPr>
            <p:ph type="body" sz="quarter" idx="17"/>
          </p:nvPr>
        </p:nvSpPr>
        <p:spPr/>
        <p:txBody>
          <a:bodyPr/>
          <a:lstStyle/>
          <a:p>
            <a:r>
              <a:rPr lang="nb-NO" dirty="0"/>
              <a:t>Foto: Microsoft365</a:t>
            </a:r>
          </a:p>
        </p:txBody>
      </p:sp>
      <p:sp>
        <p:nvSpPr>
          <p:cNvPr id="16" name="Picture Placeholder 15">
            <a:extLst>
              <a:ext uri="{FF2B5EF4-FFF2-40B4-BE49-F238E27FC236}">
                <a16:creationId xmlns:a16="http://schemas.microsoft.com/office/drawing/2014/main" id="{62D88AC1-6D18-7D09-F4CB-30F101012B07}"/>
              </a:ext>
            </a:extLst>
          </p:cNvPr>
          <p:cNvSpPr>
            <a:spLocks noGrp="1"/>
          </p:cNvSpPr>
          <p:nvPr>
            <p:ph type="pic" sz="quarter" idx="18"/>
          </p:nvPr>
        </p:nvSpPr>
        <p:spPr>
          <a:xfrm>
            <a:off x="8031667" y="2519612"/>
            <a:ext cx="669600" cy="763200"/>
          </a:xfrm>
        </p:spPr>
        <p:txBody>
          <a:bodyPr/>
          <a:lstStyle/>
          <a:p>
            <a:endParaRPr lang="nb-NO"/>
          </a:p>
        </p:txBody>
      </p:sp>
      <p:sp>
        <p:nvSpPr>
          <p:cNvPr id="17" name="Picture Placeholder 16">
            <a:extLst>
              <a:ext uri="{FF2B5EF4-FFF2-40B4-BE49-F238E27FC236}">
                <a16:creationId xmlns:a16="http://schemas.microsoft.com/office/drawing/2014/main" id="{07E2779C-13E3-BA73-FE28-630D33A58449}"/>
              </a:ext>
            </a:extLst>
          </p:cNvPr>
          <p:cNvSpPr>
            <a:spLocks noGrp="1"/>
          </p:cNvSpPr>
          <p:nvPr>
            <p:ph type="pic" sz="quarter" idx="19"/>
          </p:nvPr>
        </p:nvSpPr>
        <p:spPr/>
        <p:txBody>
          <a:bodyPr/>
          <a:lstStyle/>
          <a:p>
            <a:endParaRPr lang="nb-NO"/>
          </a:p>
        </p:txBody>
      </p:sp>
      <p:grpSp>
        <p:nvGrpSpPr>
          <p:cNvPr id="26" name="Group 25">
            <a:extLst>
              <a:ext uri="{FF2B5EF4-FFF2-40B4-BE49-F238E27FC236}">
                <a16:creationId xmlns:a16="http://schemas.microsoft.com/office/drawing/2014/main" id="{E71A5936-D4EA-06F9-E4E2-1DF365876E4F}"/>
              </a:ext>
            </a:extLst>
          </p:cNvPr>
          <p:cNvGrpSpPr>
            <a:grpSpLocks noChangeAspect="1"/>
          </p:cNvGrpSpPr>
          <p:nvPr/>
        </p:nvGrpSpPr>
        <p:grpSpPr>
          <a:xfrm>
            <a:off x="4732867" y="6492695"/>
            <a:ext cx="1612372" cy="1612905"/>
            <a:chOff x="512763" y="3801565"/>
            <a:chExt cx="2727899" cy="2727897"/>
          </a:xfrm>
        </p:grpSpPr>
        <p:sp>
          <p:nvSpPr>
            <p:cNvPr id="27" name="Freeform 31">
              <a:extLst>
                <a:ext uri="{FF2B5EF4-FFF2-40B4-BE49-F238E27FC236}">
                  <a16:creationId xmlns:a16="http://schemas.microsoft.com/office/drawing/2014/main" id="{25A66FB8-93E2-DC4E-7C02-E2531BA7B421}"/>
                </a:ext>
                <a:ext uri="{C183D7F6-B498-43B3-948B-1728B52AA6E4}">
                  <adec:decorative xmlns:adec="http://schemas.microsoft.com/office/drawing/2017/decorative" val="1"/>
                </a:ext>
              </a:extLst>
            </p:cNvPr>
            <p:cNvSpPr/>
            <p:nvPr/>
          </p:nvSpPr>
          <p:spPr>
            <a:xfrm rot="10800000">
              <a:off x="512763" y="5165513"/>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B7173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28" name="Oval 27">
              <a:extLst>
                <a:ext uri="{FF2B5EF4-FFF2-40B4-BE49-F238E27FC236}">
                  <a16:creationId xmlns:a16="http://schemas.microsoft.com/office/drawing/2014/main" id="{EBABA7DD-B6C8-02F5-58BB-F88E7DE0D21B}"/>
                </a:ext>
              </a:extLst>
            </p:cNvPr>
            <p:cNvSpPr/>
            <p:nvPr/>
          </p:nvSpPr>
          <p:spPr>
            <a:xfrm>
              <a:off x="1876713" y="5165513"/>
              <a:ext cx="1363949" cy="1363949"/>
            </a:xfrm>
            <a:prstGeom prst="ellipse">
              <a:avLst/>
            </a:prstGeom>
            <a:solidFill>
              <a:srgbClr val="BC7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9" name="Freeform 32">
              <a:extLst>
                <a:ext uri="{FF2B5EF4-FFF2-40B4-BE49-F238E27FC236}">
                  <a16:creationId xmlns:a16="http://schemas.microsoft.com/office/drawing/2014/main" id="{CDBE6C6E-E569-6D86-01C5-F8E49B3FEC1A}"/>
                </a:ext>
                <a:ext uri="{C183D7F6-B498-43B3-948B-1728B52AA6E4}">
                  <adec:decorative xmlns:adec="http://schemas.microsoft.com/office/drawing/2017/decorative" val="1"/>
                </a:ext>
              </a:extLst>
            </p:cNvPr>
            <p:cNvSpPr/>
            <p:nvPr/>
          </p:nvSpPr>
          <p:spPr>
            <a:xfrm rot="16200000">
              <a:off x="1876712" y="3801565"/>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B7173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spTree>
    <p:extLst>
      <p:ext uri="{BB962C8B-B14F-4D97-AF65-F5344CB8AC3E}">
        <p14:creationId xmlns:p14="http://schemas.microsoft.com/office/powerpoint/2010/main" val="12544097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8F426-A3E4-7F24-BB55-AF837FE9B484}"/>
            </a:ext>
          </a:extLst>
        </p:cNvPr>
        <p:cNvGrpSpPr/>
        <p:nvPr/>
      </p:nvGrpSpPr>
      <p:grpSpPr>
        <a:xfrm>
          <a:off x="0" y="0"/>
          <a:ext cx="0" cy="0"/>
          <a:chOff x="0" y="0"/>
          <a:chExt cx="0" cy="0"/>
        </a:xfrm>
      </p:grpSpPr>
      <p:pic>
        <p:nvPicPr>
          <p:cNvPr id="14" name="Picture Placeholder 13" descr="Student studying in library">
            <a:extLst>
              <a:ext uri="{FF2B5EF4-FFF2-40B4-BE49-F238E27FC236}">
                <a16:creationId xmlns:a16="http://schemas.microsoft.com/office/drawing/2014/main" id="{81D756AC-E589-1D7A-69E1-FEAE1061D884}"/>
              </a:ext>
            </a:extLst>
          </p:cNvPr>
          <p:cNvPicPr>
            <a:picLocks noGrp="1" noChangeAspect="1"/>
          </p:cNvPicPr>
          <p:nvPr>
            <p:ph type="pic" sz="quarter" idx="16"/>
          </p:nvPr>
        </p:nvPicPr>
        <p:blipFill>
          <a:blip r:embed="rId2" cstate="screen">
            <a:extLst>
              <a:ext uri="{28A0092B-C50C-407E-A947-70E740481C1C}">
                <a14:useLocalDpi xmlns:a14="http://schemas.microsoft.com/office/drawing/2010/main"/>
              </a:ext>
            </a:extLst>
          </a:blip>
          <a:srcRect/>
          <a:stretch>
            <a:fillRect/>
          </a:stretch>
        </p:blipFill>
        <p:spPr/>
      </p:pic>
      <p:sp>
        <p:nvSpPr>
          <p:cNvPr id="15" name="Text Placeholder 14">
            <a:extLst>
              <a:ext uri="{FF2B5EF4-FFF2-40B4-BE49-F238E27FC236}">
                <a16:creationId xmlns:a16="http://schemas.microsoft.com/office/drawing/2014/main" id="{4204152E-C21E-BA0C-001B-B68502B158CA}"/>
              </a:ext>
            </a:extLst>
          </p:cNvPr>
          <p:cNvSpPr>
            <a:spLocks noGrp="1"/>
          </p:cNvSpPr>
          <p:nvPr>
            <p:ph type="body" sz="quarter" idx="17"/>
          </p:nvPr>
        </p:nvSpPr>
        <p:spPr/>
        <p:txBody>
          <a:bodyPr/>
          <a:lstStyle/>
          <a:p>
            <a:pPr algn="l"/>
            <a:r>
              <a:rPr lang="nb-NO" dirty="0">
                <a:solidFill>
                  <a:schemeClr val="bg1"/>
                </a:solidFill>
              </a:rPr>
              <a:t>Foto: Microsoft365</a:t>
            </a:r>
          </a:p>
        </p:txBody>
      </p:sp>
      <p:sp>
        <p:nvSpPr>
          <p:cNvPr id="13" name="Title 12">
            <a:extLst>
              <a:ext uri="{FF2B5EF4-FFF2-40B4-BE49-F238E27FC236}">
                <a16:creationId xmlns:a16="http://schemas.microsoft.com/office/drawing/2014/main" id="{EE447CF8-29D4-9D08-A3C5-38D9A3FE4514}"/>
              </a:ext>
            </a:extLst>
          </p:cNvPr>
          <p:cNvSpPr>
            <a:spLocks noGrp="1"/>
          </p:cNvSpPr>
          <p:nvPr>
            <p:ph type="title"/>
          </p:nvPr>
        </p:nvSpPr>
        <p:spPr/>
        <p:txBody>
          <a:bodyPr/>
          <a:lstStyle/>
          <a:p>
            <a:r>
              <a:rPr lang="nb-NO" b="1" dirty="0"/>
              <a:t>Navn </a:t>
            </a:r>
            <a:r>
              <a:rPr lang="nb-NO" b="1" dirty="0" err="1"/>
              <a:t>Navnesen</a:t>
            </a:r>
            <a:br>
              <a:rPr lang="nb-NO" dirty="0"/>
            </a:br>
            <a:r>
              <a:rPr lang="nb-NO" dirty="0"/>
              <a:t>Elev Skien videregående skole</a:t>
            </a:r>
          </a:p>
        </p:txBody>
      </p:sp>
      <p:sp>
        <p:nvSpPr>
          <p:cNvPr id="7" name="Picture Placeholder 6">
            <a:extLst>
              <a:ext uri="{FF2B5EF4-FFF2-40B4-BE49-F238E27FC236}">
                <a16:creationId xmlns:a16="http://schemas.microsoft.com/office/drawing/2014/main" id="{48CDE975-5812-6B5C-695E-80F137AAEA79}"/>
              </a:ext>
            </a:extLst>
          </p:cNvPr>
          <p:cNvSpPr>
            <a:spLocks noGrp="1"/>
          </p:cNvSpPr>
          <p:nvPr>
            <p:ph type="pic" sz="quarter" idx="18"/>
          </p:nvPr>
        </p:nvSpPr>
        <p:spPr/>
        <p:txBody>
          <a:bodyPr/>
          <a:lstStyle/>
          <a:p>
            <a:endParaRPr lang="nb-NO"/>
          </a:p>
        </p:txBody>
      </p:sp>
      <p:sp>
        <p:nvSpPr>
          <p:cNvPr id="8" name="Picture Placeholder 7">
            <a:extLst>
              <a:ext uri="{FF2B5EF4-FFF2-40B4-BE49-F238E27FC236}">
                <a16:creationId xmlns:a16="http://schemas.microsoft.com/office/drawing/2014/main" id="{846FF9EF-67D4-C5D9-4867-BD30633AE4C1}"/>
              </a:ext>
            </a:extLst>
          </p:cNvPr>
          <p:cNvSpPr>
            <a:spLocks noGrp="1"/>
          </p:cNvSpPr>
          <p:nvPr>
            <p:ph type="pic" sz="quarter" idx="19"/>
          </p:nvPr>
        </p:nvSpPr>
        <p:spPr/>
        <p:txBody>
          <a:bodyPr/>
          <a:lstStyle/>
          <a:p>
            <a:endParaRPr lang="nb-NO"/>
          </a:p>
        </p:txBody>
      </p:sp>
      <p:pic>
        <p:nvPicPr>
          <p:cNvPr id="2" name="Graphic 1">
            <a:extLst>
              <a:ext uri="{FF2B5EF4-FFF2-40B4-BE49-F238E27FC236}">
                <a16:creationId xmlns:a16="http://schemas.microsoft.com/office/drawing/2014/main" id="{EAB8993C-87AC-9C70-9E6D-F1F5E2C93F9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74451" y="504825"/>
            <a:ext cx="670787" cy="763952"/>
          </a:xfrm>
          <a:prstGeom prst="rect">
            <a:avLst/>
          </a:prstGeom>
        </p:spPr>
      </p:pic>
    </p:spTree>
    <p:extLst>
      <p:ext uri="{BB962C8B-B14F-4D97-AF65-F5344CB8AC3E}">
        <p14:creationId xmlns:p14="http://schemas.microsoft.com/office/powerpoint/2010/main" val="24422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D94F9-D5D5-9E0D-942B-6139596A4645}"/>
              </a:ext>
            </a:extLst>
          </p:cNvPr>
          <p:cNvSpPr>
            <a:spLocks noGrp="1"/>
          </p:cNvSpPr>
          <p:nvPr>
            <p:ph type="title"/>
          </p:nvPr>
        </p:nvSpPr>
        <p:spPr>
          <a:xfrm>
            <a:off x="0" y="2457934"/>
            <a:ext cx="6858000" cy="3656634"/>
          </a:xfrm>
        </p:spPr>
        <p:txBody>
          <a:bodyPr/>
          <a:lstStyle/>
          <a:p>
            <a:r>
              <a:rPr lang="nb-NO" dirty="0"/>
              <a:t>Eksempler på bruk av alle oppsett i </a:t>
            </a:r>
            <a:r>
              <a:rPr lang="nb-NO" dirty="0" err="1"/>
              <a:t>SoMe</a:t>
            </a:r>
            <a:r>
              <a:rPr lang="nb-NO" dirty="0"/>
              <a:t>-mal for PowerPoint 4:5-format</a:t>
            </a:r>
          </a:p>
        </p:txBody>
      </p:sp>
    </p:spTree>
    <p:extLst>
      <p:ext uri="{BB962C8B-B14F-4D97-AF65-F5344CB8AC3E}">
        <p14:creationId xmlns:p14="http://schemas.microsoft.com/office/powerpoint/2010/main" val="32357862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2BB40-A841-CAAC-C257-4942A2FFEB79}"/>
              </a:ext>
            </a:extLst>
          </p:cNvPr>
          <p:cNvSpPr>
            <a:spLocks noGrp="1"/>
          </p:cNvSpPr>
          <p:nvPr>
            <p:ph type="title"/>
          </p:nvPr>
        </p:nvSpPr>
        <p:spPr/>
        <p:txBody>
          <a:bodyPr/>
          <a:lstStyle/>
          <a:p>
            <a:r>
              <a:rPr lang="nb-NO" dirty="0"/>
              <a:t>Sider med plass til ikon i sirkel</a:t>
            </a:r>
          </a:p>
        </p:txBody>
      </p:sp>
    </p:spTree>
    <p:extLst>
      <p:ext uri="{BB962C8B-B14F-4D97-AF65-F5344CB8AC3E}">
        <p14:creationId xmlns:p14="http://schemas.microsoft.com/office/powerpoint/2010/main" val="22165349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descr="Teacher helping student with assignment">
            <a:extLst>
              <a:ext uri="{FF2B5EF4-FFF2-40B4-BE49-F238E27FC236}">
                <a16:creationId xmlns:a16="http://schemas.microsoft.com/office/drawing/2014/main" id="{0F63E0DB-0BEA-5CA5-3BBE-6F74DB90F560}"/>
              </a:ext>
            </a:extLst>
          </p:cNvPr>
          <p:cNvPicPr>
            <a:picLocks noGrp="1" noChangeAspect="1"/>
          </p:cNvPicPr>
          <p:nvPr>
            <p:ph type="pic" sz="quarter" idx="17"/>
          </p:nvPr>
        </p:nvPicPr>
        <p:blipFill>
          <a:blip r:embed="rId3" cstate="screen">
            <a:extLst>
              <a:ext uri="{28A0092B-C50C-407E-A947-70E740481C1C}">
                <a14:useLocalDpi xmlns:a14="http://schemas.microsoft.com/office/drawing/2010/main"/>
              </a:ext>
            </a:extLst>
          </a:blip>
          <a:srcRect/>
          <a:stretch/>
        </p:blipFill>
        <p:spPr/>
      </p:pic>
      <p:pic>
        <p:nvPicPr>
          <p:cNvPr id="12" name="Picture Placeholder 11">
            <a:extLst>
              <a:ext uri="{FF2B5EF4-FFF2-40B4-BE49-F238E27FC236}">
                <a16:creationId xmlns:a16="http://schemas.microsoft.com/office/drawing/2014/main" id="{755940C4-0C16-3083-EBD6-B9E09306F441}"/>
              </a:ext>
            </a:extLst>
          </p:cNvPr>
          <p:cNvPicPr>
            <a:picLocks noGrp="1" noChangeAspect="1"/>
          </p:cNvPicPr>
          <p:nvPr>
            <p:ph type="pic" sz="quarter" idx="32"/>
          </p:nvPr>
        </p:nvPicPr>
        <p:blipFill>
          <a:blip r:embed="rId4">
            <a:extLst>
              <a:ext uri="{96DAC541-7B7A-43D3-8B79-37D633B846F1}">
                <asvg:svgBlip xmlns:asvg="http://schemas.microsoft.com/office/drawing/2016/SVG/main" r:embed="rId5"/>
              </a:ext>
            </a:extLst>
          </a:blip>
          <a:srcRect/>
          <a:stretch/>
        </p:blipFill>
        <p:spPr/>
      </p:pic>
      <p:sp>
        <p:nvSpPr>
          <p:cNvPr id="2" name="Text Placeholder 1">
            <a:extLst>
              <a:ext uri="{FF2B5EF4-FFF2-40B4-BE49-F238E27FC236}">
                <a16:creationId xmlns:a16="http://schemas.microsoft.com/office/drawing/2014/main" id="{799FA386-FEEF-617E-935F-8CF8FB238D3A}"/>
              </a:ext>
            </a:extLst>
          </p:cNvPr>
          <p:cNvSpPr>
            <a:spLocks noGrp="1"/>
          </p:cNvSpPr>
          <p:nvPr>
            <p:ph type="body" sz="quarter" idx="33"/>
          </p:nvPr>
        </p:nvSpPr>
        <p:spPr/>
        <p:txBody>
          <a:bodyPr/>
          <a:lstStyle/>
          <a:p>
            <a:r>
              <a:rPr lang="nb-NO" dirty="0">
                <a:solidFill>
                  <a:schemeClr val="bg1"/>
                </a:solidFill>
              </a:rPr>
              <a:t>Foto: Microsoft365</a:t>
            </a:r>
          </a:p>
        </p:txBody>
      </p:sp>
      <p:sp>
        <p:nvSpPr>
          <p:cNvPr id="5" name="Plassholder for bilde 4">
            <a:extLst>
              <a:ext uri="{FF2B5EF4-FFF2-40B4-BE49-F238E27FC236}">
                <a16:creationId xmlns:a16="http://schemas.microsoft.com/office/drawing/2014/main" id="{D79D4F41-CA4D-99EE-7288-8BBD26F0E698}"/>
              </a:ext>
            </a:extLst>
          </p:cNvPr>
          <p:cNvSpPr>
            <a:spLocks noGrp="1"/>
          </p:cNvSpPr>
          <p:nvPr>
            <p:ph type="pic" sz="quarter" idx="18"/>
          </p:nvPr>
        </p:nvSpPr>
        <p:spPr/>
        <p:txBody>
          <a:bodyPr/>
          <a:lstStyle/>
          <a:p>
            <a:endParaRPr lang="nb-NO"/>
          </a:p>
        </p:txBody>
      </p:sp>
      <p:sp>
        <p:nvSpPr>
          <p:cNvPr id="6" name="Plassholder for bilde 5">
            <a:extLst>
              <a:ext uri="{FF2B5EF4-FFF2-40B4-BE49-F238E27FC236}">
                <a16:creationId xmlns:a16="http://schemas.microsoft.com/office/drawing/2014/main" id="{BB93535F-6B5D-CF32-8C9C-6D5CF2BDF896}"/>
              </a:ext>
            </a:extLst>
          </p:cNvPr>
          <p:cNvSpPr>
            <a:spLocks noGrp="1"/>
          </p:cNvSpPr>
          <p:nvPr>
            <p:ph type="pic" sz="quarter" idx="19"/>
          </p:nvPr>
        </p:nvSpPr>
        <p:spPr/>
        <p:txBody>
          <a:bodyPr/>
          <a:lstStyle/>
          <a:p>
            <a:endParaRPr lang="nb-NO"/>
          </a:p>
        </p:txBody>
      </p:sp>
    </p:spTree>
    <p:extLst>
      <p:ext uri="{BB962C8B-B14F-4D97-AF65-F5344CB8AC3E}">
        <p14:creationId xmlns:p14="http://schemas.microsoft.com/office/powerpoint/2010/main" val="38761394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Close-up of raspberries in cartons">
            <a:extLst>
              <a:ext uri="{FF2B5EF4-FFF2-40B4-BE49-F238E27FC236}">
                <a16:creationId xmlns:a16="http://schemas.microsoft.com/office/drawing/2014/main" id="{21BCD2B1-E0B4-3006-DA99-5D85C7DBA643}"/>
              </a:ext>
            </a:extLst>
          </p:cNvPr>
          <p:cNvPicPr>
            <a:picLocks noGrp="1" noChangeAspect="1"/>
          </p:cNvPicPr>
          <p:nvPr>
            <p:ph type="pic" sz="quarter" idx="17"/>
          </p:nvPr>
        </p:nvPicPr>
        <p:blipFill>
          <a:blip r:embed="rId3" cstate="screen">
            <a:extLst>
              <a:ext uri="{28A0092B-C50C-407E-A947-70E740481C1C}">
                <a14:useLocalDpi xmlns:a14="http://schemas.microsoft.com/office/drawing/2010/main"/>
              </a:ext>
            </a:extLst>
          </a:blip>
          <a:srcRect/>
          <a:stretch/>
        </p:blipFill>
        <p:spPr/>
      </p:pic>
      <p:pic>
        <p:nvPicPr>
          <p:cNvPr id="15" name="Picture Placeholder 14" descr="Closeup of raspberries">
            <a:extLst>
              <a:ext uri="{FF2B5EF4-FFF2-40B4-BE49-F238E27FC236}">
                <a16:creationId xmlns:a16="http://schemas.microsoft.com/office/drawing/2014/main" id="{202AB2E5-2544-F667-DBB3-685DA5778661}"/>
              </a:ext>
            </a:extLst>
          </p:cNvPr>
          <p:cNvPicPr>
            <a:picLocks noGrp="1" noChangeAspect="1"/>
          </p:cNvPicPr>
          <p:nvPr>
            <p:ph type="pic" sz="quarter" idx="18"/>
          </p:nvPr>
        </p:nvPicPr>
        <p:blipFill>
          <a:blip r:embed="rId4" cstate="screen">
            <a:extLst>
              <a:ext uri="{28A0092B-C50C-407E-A947-70E740481C1C}">
                <a14:useLocalDpi xmlns:a14="http://schemas.microsoft.com/office/drawing/2010/main"/>
              </a:ext>
            </a:extLst>
          </a:blip>
          <a:srcRect/>
          <a:stretch/>
        </p:blipFill>
        <p:spPr/>
      </p:pic>
      <p:pic>
        <p:nvPicPr>
          <p:cNvPr id="11" name="Picture Placeholder 10">
            <a:extLst>
              <a:ext uri="{FF2B5EF4-FFF2-40B4-BE49-F238E27FC236}">
                <a16:creationId xmlns:a16="http://schemas.microsoft.com/office/drawing/2014/main" id="{906A4B97-7C83-799B-F608-626130CC7E97}"/>
              </a:ext>
            </a:extLst>
          </p:cNvPr>
          <p:cNvPicPr>
            <a:picLocks noGrp="1" noChangeAspect="1"/>
          </p:cNvPicPr>
          <p:nvPr>
            <p:ph type="pic" sz="quarter" idx="32"/>
          </p:nvPr>
        </p:nvPicPr>
        <p:blipFill>
          <a:blip r:embed="rId5">
            <a:extLst>
              <a:ext uri="{96DAC541-7B7A-43D3-8B79-37D633B846F1}">
                <asvg:svgBlip xmlns:asvg="http://schemas.microsoft.com/office/drawing/2016/SVG/main" r:embed="rId6"/>
              </a:ext>
            </a:extLst>
          </a:blip>
          <a:srcRect/>
          <a:stretch/>
        </p:blipFill>
        <p:spPr/>
      </p:pic>
      <p:sp>
        <p:nvSpPr>
          <p:cNvPr id="2" name="Text Placeholder 1">
            <a:extLst>
              <a:ext uri="{FF2B5EF4-FFF2-40B4-BE49-F238E27FC236}">
                <a16:creationId xmlns:a16="http://schemas.microsoft.com/office/drawing/2014/main" id="{C38464A1-94A8-00D3-FF53-0BF69F6BB211}"/>
              </a:ext>
            </a:extLst>
          </p:cNvPr>
          <p:cNvSpPr>
            <a:spLocks noGrp="1"/>
          </p:cNvSpPr>
          <p:nvPr>
            <p:ph type="body" sz="quarter" idx="33"/>
          </p:nvPr>
        </p:nvSpPr>
        <p:spPr/>
        <p:txBody>
          <a:bodyPr/>
          <a:lstStyle/>
          <a:p>
            <a:r>
              <a:rPr lang="nb-NO" dirty="0">
                <a:solidFill>
                  <a:schemeClr val="bg1"/>
                </a:solidFill>
              </a:rPr>
              <a:t>Foto: Microsoft365</a:t>
            </a:r>
          </a:p>
        </p:txBody>
      </p:sp>
      <p:sp>
        <p:nvSpPr>
          <p:cNvPr id="17" name="Picture Placeholder 16">
            <a:extLst>
              <a:ext uri="{FF2B5EF4-FFF2-40B4-BE49-F238E27FC236}">
                <a16:creationId xmlns:a16="http://schemas.microsoft.com/office/drawing/2014/main" id="{C59B189F-79A4-B0E0-13F8-EF6CDCAB3E4D}"/>
              </a:ext>
            </a:extLst>
          </p:cNvPr>
          <p:cNvSpPr>
            <a:spLocks noGrp="1"/>
          </p:cNvSpPr>
          <p:nvPr>
            <p:ph type="pic" sz="quarter" idx="34"/>
          </p:nvPr>
        </p:nvSpPr>
        <p:spPr/>
        <p:txBody>
          <a:bodyPr/>
          <a:lstStyle/>
          <a:p>
            <a:endParaRPr lang="nb-NO"/>
          </a:p>
        </p:txBody>
      </p:sp>
      <p:sp>
        <p:nvSpPr>
          <p:cNvPr id="16" name="Picture Placeholder 15">
            <a:extLst>
              <a:ext uri="{FF2B5EF4-FFF2-40B4-BE49-F238E27FC236}">
                <a16:creationId xmlns:a16="http://schemas.microsoft.com/office/drawing/2014/main" id="{2D3B0A34-61A3-1717-D1CC-07952D9A9E7C}"/>
              </a:ext>
            </a:extLst>
          </p:cNvPr>
          <p:cNvSpPr>
            <a:spLocks noGrp="1"/>
          </p:cNvSpPr>
          <p:nvPr>
            <p:ph type="pic" sz="quarter" idx="19"/>
          </p:nvPr>
        </p:nvSpPr>
        <p:spPr/>
        <p:txBody>
          <a:bodyPr/>
          <a:lstStyle/>
          <a:p>
            <a:endParaRPr lang="nb-NO"/>
          </a:p>
        </p:txBody>
      </p:sp>
    </p:spTree>
    <p:extLst>
      <p:ext uri="{BB962C8B-B14F-4D97-AF65-F5344CB8AC3E}">
        <p14:creationId xmlns:p14="http://schemas.microsoft.com/office/powerpoint/2010/main" val="27799975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A7CC0-ADBE-EAF0-B43A-1212EA7FECB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3AA0610-6332-2665-54C7-19F48095B53E}"/>
              </a:ext>
            </a:extLst>
          </p:cNvPr>
          <p:cNvSpPr>
            <a:spLocks noGrp="1"/>
          </p:cNvSpPr>
          <p:nvPr>
            <p:ph type="title"/>
          </p:nvPr>
        </p:nvSpPr>
        <p:spPr/>
        <p:txBody>
          <a:bodyPr/>
          <a:lstStyle/>
          <a:p>
            <a:r>
              <a:rPr lang="en-GB" dirty="0" err="1"/>
              <a:t>Tekst</a:t>
            </a:r>
            <a:r>
              <a:rPr lang="en-GB" dirty="0"/>
              <a:t> </a:t>
            </a:r>
            <a:r>
              <a:rPr lang="en-GB" dirty="0" err="1"/>
              <a:t>og</a:t>
            </a:r>
            <a:r>
              <a:rPr lang="en-GB" dirty="0"/>
              <a:t> ikon for </a:t>
            </a:r>
            <a:r>
              <a:rPr lang="en-GB" dirty="0" err="1"/>
              <a:t>å</a:t>
            </a:r>
            <a:r>
              <a:rPr lang="en-GB" dirty="0"/>
              <a:t> </a:t>
            </a:r>
            <a:r>
              <a:rPr lang="en-GB" dirty="0" err="1"/>
              <a:t>understøtte</a:t>
            </a:r>
            <a:r>
              <a:rPr lang="en-GB" dirty="0"/>
              <a:t> et </a:t>
            </a:r>
            <a:r>
              <a:rPr lang="en-GB" dirty="0" err="1"/>
              <a:t>budskap</a:t>
            </a:r>
            <a:r>
              <a:rPr lang="en-GB" dirty="0"/>
              <a:t>. </a:t>
            </a:r>
            <a:r>
              <a:rPr lang="en-GB" dirty="0" err="1"/>
              <a:t>Plasser</a:t>
            </a:r>
            <a:r>
              <a:rPr lang="en-GB" dirty="0"/>
              <a:t> </a:t>
            </a:r>
            <a:r>
              <a:rPr lang="en-GB" dirty="0" err="1"/>
              <a:t>ikonsirkelen</a:t>
            </a:r>
            <a:r>
              <a:rPr lang="en-GB" dirty="0"/>
              <a:t> der det passer best over </a:t>
            </a:r>
            <a:r>
              <a:rPr lang="en-GB" dirty="0" err="1"/>
              <a:t>bildemotivet</a:t>
            </a:r>
            <a:r>
              <a:rPr lang="en-GB" dirty="0"/>
              <a:t>.</a:t>
            </a:r>
            <a:endParaRPr lang="nb-NO" dirty="0"/>
          </a:p>
        </p:txBody>
      </p:sp>
      <p:pic>
        <p:nvPicPr>
          <p:cNvPr id="8" name="Picture Placeholder 7" descr="Person riding bicycle">
            <a:extLst>
              <a:ext uri="{FF2B5EF4-FFF2-40B4-BE49-F238E27FC236}">
                <a16:creationId xmlns:a16="http://schemas.microsoft.com/office/drawing/2014/main" id="{A6CB5C50-2DC0-3ECA-F660-3932E800D867}"/>
              </a:ext>
            </a:extLst>
          </p:cNvPr>
          <p:cNvPicPr>
            <a:picLocks noGrp="1" noChangeAspect="1"/>
          </p:cNvPicPr>
          <p:nvPr>
            <p:ph type="pic" sz="quarter" idx="16"/>
          </p:nvPr>
        </p:nvPicPr>
        <p:blipFill>
          <a:blip r:embed="rId2" cstate="screen">
            <a:extLst>
              <a:ext uri="{28A0092B-C50C-407E-A947-70E740481C1C}">
                <a14:useLocalDpi xmlns:a14="http://schemas.microsoft.com/office/drawing/2010/main"/>
              </a:ext>
            </a:extLst>
          </a:blip>
          <a:srcRect/>
          <a:stretch/>
        </p:blipFill>
        <p:spPr/>
      </p:pic>
      <p:sp>
        <p:nvSpPr>
          <p:cNvPr id="7" name="Text Placeholder 6">
            <a:extLst>
              <a:ext uri="{FF2B5EF4-FFF2-40B4-BE49-F238E27FC236}">
                <a16:creationId xmlns:a16="http://schemas.microsoft.com/office/drawing/2014/main" id="{71F36249-52EA-1011-43D5-8E1F6F5FCFBF}"/>
              </a:ext>
            </a:extLst>
          </p:cNvPr>
          <p:cNvSpPr>
            <a:spLocks noGrp="1"/>
          </p:cNvSpPr>
          <p:nvPr>
            <p:ph type="body" sz="quarter" idx="17"/>
          </p:nvPr>
        </p:nvSpPr>
        <p:spPr/>
        <p:txBody>
          <a:bodyPr/>
          <a:lstStyle/>
          <a:p>
            <a:r>
              <a:rPr lang="nb-NO" dirty="0"/>
              <a:t>Foto: Microsoft365</a:t>
            </a:r>
          </a:p>
        </p:txBody>
      </p:sp>
      <p:pic>
        <p:nvPicPr>
          <p:cNvPr id="12" name="Picture Placeholder 11">
            <a:extLst>
              <a:ext uri="{FF2B5EF4-FFF2-40B4-BE49-F238E27FC236}">
                <a16:creationId xmlns:a16="http://schemas.microsoft.com/office/drawing/2014/main" id="{F29A213D-C125-BCF7-2BCC-4C332D43AFD8}"/>
              </a:ext>
            </a:extLst>
          </p:cNvPr>
          <p:cNvPicPr>
            <a:picLocks noGrp="1" noChangeAspect="1"/>
          </p:cNvPicPr>
          <p:nvPr>
            <p:ph type="pic" sz="quarter" idx="32"/>
          </p:nvPr>
        </p:nvPicPr>
        <p:blipFill>
          <a:blip r:embed="rId3">
            <a:extLst>
              <a:ext uri="{96DAC541-7B7A-43D3-8B79-37D633B846F1}">
                <asvg:svgBlip xmlns:asvg="http://schemas.microsoft.com/office/drawing/2016/SVG/main" r:embed="rId4"/>
              </a:ext>
            </a:extLst>
          </a:blip>
          <a:srcRect/>
          <a:stretch/>
        </p:blipFill>
        <p:spPr>
          <a:xfrm>
            <a:off x="4031540" y="316578"/>
            <a:ext cx="2313698" cy="2313698"/>
          </a:xfrm>
        </p:spPr>
      </p:pic>
      <p:sp>
        <p:nvSpPr>
          <p:cNvPr id="2" name="Picture Placeholder 1">
            <a:extLst>
              <a:ext uri="{FF2B5EF4-FFF2-40B4-BE49-F238E27FC236}">
                <a16:creationId xmlns:a16="http://schemas.microsoft.com/office/drawing/2014/main" id="{C1B50CE4-6632-BD02-6CE4-E88547827433}"/>
              </a:ext>
            </a:extLst>
          </p:cNvPr>
          <p:cNvSpPr>
            <a:spLocks noGrp="1"/>
          </p:cNvSpPr>
          <p:nvPr>
            <p:ph type="pic" sz="quarter" idx="18"/>
          </p:nvPr>
        </p:nvSpPr>
        <p:spPr/>
        <p:txBody>
          <a:bodyPr/>
          <a:lstStyle/>
          <a:p>
            <a:endParaRPr lang="nb-NO"/>
          </a:p>
        </p:txBody>
      </p:sp>
      <p:sp>
        <p:nvSpPr>
          <p:cNvPr id="3" name="Picture Placeholder 2">
            <a:extLst>
              <a:ext uri="{FF2B5EF4-FFF2-40B4-BE49-F238E27FC236}">
                <a16:creationId xmlns:a16="http://schemas.microsoft.com/office/drawing/2014/main" id="{5542303F-E0DA-D4E4-0997-B940BC353DEF}"/>
              </a:ext>
            </a:extLst>
          </p:cNvPr>
          <p:cNvSpPr>
            <a:spLocks noGrp="1"/>
          </p:cNvSpPr>
          <p:nvPr>
            <p:ph type="pic" sz="quarter" idx="19"/>
          </p:nvPr>
        </p:nvSpPr>
        <p:spPr/>
        <p:txBody>
          <a:bodyPr/>
          <a:lstStyle/>
          <a:p>
            <a:endParaRPr lang="nb-NO"/>
          </a:p>
        </p:txBody>
      </p:sp>
    </p:spTree>
    <p:extLst>
      <p:ext uri="{BB962C8B-B14F-4D97-AF65-F5344CB8AC3E}">
        <p14:creationId xmlns:p14="http://schemas.microsoft.com/office/powerpoint/2010/main" val="40822227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E06E1-B6E4-DBAA-6C6C-6DFBD80A79BC}"/>
            </a:ext>
          </a:extLst>
        </p:cNvPr>
        <p:cNvGrpSpPr/>
        <p:nvPr/>
      </p:nvGrpSpPr>
      <p:grpSpPr>
        <a:xfrm>
          <a:off x="0" y="0"/>
          <a:ext cx="0" cy="0"/>
          <a:chOff x="0" y="0"/>
          <a:chExt cx="0" cy="0"/>
        </a:xfrm>
      </p:grpSpPr>
      <p:pic>
        <p:nvPicPr>
          <p:cNvPr id="10" name="Picture Placeholder 9" descr="Person writing maths on a chalk board">
            <a:extLst>
              <a:ext uri="{FF2B5EF4-FFF2-40B4-BE49-F238E27FC236}">
                <a16:creationId xmlns:a16="http://schemas.microsoft.com/office/drawing/2014/main" id="{2F7AE750-5DB8-B33D-8DA3-D23EBD5C272E}"/>
              </a:ext>
            </a:extLst>
          </p:cNvPr>
          <p:cNvPicPr>
            <a:picLocks noGrp="1" noChangeAspect="1"/>
          </p:cNvPicPr>
          <p:nvPr>
            <p:ph type="pic" sz="quarter" idx="16"/>
          </p:nvPr>
        </p:nvPicPr>
        <p:blipFill>
          <a:blip r:embed="rId2" cstate="screen">
            <a:extLst>
              <a:ext uri="{28A0092B-C50C-407E-A947-70E740481C1C}">
                <a14:useLocalDpi xmlns:a14="http://schemas.microsoft.com/office/drawing/2010/main"/>
              </a:ext>
            </a:extLst>
          </a:blip>
          <a:srcRect/>
          <a:stretch>
            <a:fillRect/>
          </a:stretch>
        </p:blipFill>
        <p:spPr>
          <a:xfrm>
            <a:off x="-2517" y="0"/>
            <a:ext cx="6858000" cy="4285457"/>
          </a:xfrm>
        </p:spPr>
      </p:pic>
      <p:sp>
        <p:nvSpPr>
          <p:cNvPr id="5" name="Title 4">
            <a:extLst>
              <a:ext uri="{FF2B5EF4-FFF2-40B4-BE49-F238E27FC236}">
                <a16:creationId xmlns:a16="http://schemas.microsoft.com/office/drawing/2014/main" id="{B526B80E-3DAF-BFFD-8CE0-4126D92DAB51}"/>
              </a:ext>
            </a:extLst>
          </p:cNvPr>
          <p:cNvSpPr>
            <a:spLocks noGrp="1"/>
          </p:cNvSpPr>
          <p:nvPr>
            <p:ph type="title"/>
          </p:nvPr>
        </p:nvSpPr>
        <p:spPr/>
        <p:txBody>
          <a:bodyPr/>
          <a:lstStyle/>
          <a:p>
            <a:r>
              <a:rPr lang="en-GB" dirty="0" err="1"/>
              <a:t>Tekst</a:t>
            </a:r>
            <a:r>
              <a:rPr lang="en-GB" dirty="0"/>
              <a:t> </a:t>
            </a:r>
            <a:r>
              <a:rPr lang="en-GB" dirty="0" err="1"/>
              <a:t>og</a:t>
            </a:r>
            <a:r>
              <a:rPr lang="en-GB" dirty="0"/>
              <a:t> ikon for </a:t>
            </a:r>
            <a:r>
              <a:rPr lang="en-GB" dirty="0" err="1"/>
              <a:t>å</a:t>
            </a:r>
            <a:r>
              <a:rPr lang="en-GB" dirty="0"/>
              <a:t> </a:t>
            </a:r>
            <a:r>
              <a:rPr lang="en-GB" dirty="0" err="1"/>
              <a:t>understøtte</a:t>
            </a:r>
            <a:r>
              <a:rPr lang="en-GB" dirty="0"/>
              <a:t> et </a:t>
            </a:r>
            <a:r>
              <a:rPr lang="en-GB" dirty="0" err="1"/>
              <a:t>budskap</a:t>
            </a:r>
            <a:r>
              <a:rPr lang="en-GB" dirty="0"/>
              <a:t>. </a:t>
            </a:r>
            <a:r>
              <a:rPr lang="en-GB" dirty="0" err="1"/>
              <a:t>Plasser</a:t>
            </a:r>
            <a:r>
              <a:rPr lang="en-GB" dirty="0"/>
              <a:t> </a:t>
            </a:r>
            <a:r>
              <a:rPr lang="en-GB" dirty="0" err="1"/>
              <a:t>ikonsirkelen</a:t>
            </a:r>
            <a:r>
              <a:rPr lang="en-GB" dirty="0"/>
              <a:t> der det passer best over </a:t>
            </a:r>
            <a:r>
              <a:rPr lang="en-GB" dirty="0" err="1"/>
              <a:t>bildemotivet</a:t>
            </a:r>
            <a:r>
              <a:rPr lang="en-GB" dirty="0"/>
              <a:t>.</a:t>
            </a:r>
            <a:endParaRPr lang="nb-NO" dirty="0"/>
          </a:p>
        </p:txBody>
      </p:sp>
      <p:sp>
        <p:nvSpPr>
          <p:cNvPr id="7" name="Text Placeholder 6">
            <a:extLst>
              <a:ext uri="{FF2B5EF4-FFF2-40B4-BE49-F238E27FC236}">
                <a16:creationId xmlns:a16="http://schemas.microsoft.com/office/drawing/2014/main" id="{8EDECB5C-A888-35B8-664C-C8A2504FA95B}"/>
              </a:ext>
            </a:extLst>
          </p:cNvPr>
          <p:cNvSpPr>
            <a:spLocks noGrp="1"/>
          </p:cNvSpPr>
          <p:nvPr>
            <p:ph type="body" sz="quarter" idx="17"/>
          </p:nvPr>
        </p:nvSpPr>
        <p:spPr/>
        <p:txBody>
          <a:bodyPr/>
          <a:lstStyle/>
          <a:p>
            <a:r>
              <a:rPr lang="nb-NO" dirty="0"/>
              <a:t>Foto: Microsoft365</a:t>
            </a:r>
          </a:p>
        </p:txBody>
      </p:sp>
      <p:pic>
        <p:nvPicPr>
          <p:cNvPr id="6" name="Picture Placeholder 5">
            <a:extLst>
              <a:ext uri="{FF2B5EF4-FFF2-40B4-BE49-F238E27FC236}">
                <a16:creationId xmlns:a16="http://schemas.microsoft.com/office/drawing/2014/main" id="{0EC474C1-15B1-9482-1172-C8610221ECCF}"/>
              </a:ext>
            </a:extLst>
          </p:cNvPr>
          <p:cNvPicPr>
            <a:picLocks noGrp="1" noChangeAspect="1"/>
          </p:cNvPicPr>
          <p:nvPr>
            <p:ph type="pic" sz="quarter" idx="32"/>
          </p:nvPr>
        </p:nvPicPr>
        <p:blipFill>
          <a:blip r:embed="rId3">
            <a:extLst>
              <a:ext uri="{96DAC541-7B7A-43D3-8B79-37D633B846F1}">
                <asvg:svgBlip xmlns:asvg="http://schemas.microsoft.com/office/drawing/2016/SVG/main" r:embed="rId4"/>
              </a:ext>
            </a:extLst>
          </a:blip>
          <a:srcRect/>
          <a:stretch/>
        </p:blipFill>
        <p:spPr>
          <a:xfrm>
            <a:off x="512763" y="2476584"/>
            <a:ext cx="2313698" cy="2313698"/>
          </a:xfrm>
        </p:spPr>
      </p:pic>
      <p:sp>
        <p:nvSpPr>
          <p:cNvPr id="2" name="Picture Placeholder 1">
            <a:extLst>
              <a:ext uri="{FF2B5EF4-FFF2-40B4-BE49-F238E27FC236}">
                <a16:creationId xmlns:a16="http://schemas.microsoft.com/office/drawing/2014/main" id="{82F62391-5224-9523-5184-426FE5CCFA6A}"/>
              </a:ext>
            </a:extLst>
          </p:cNvPr>
          <p:cNvSpPr>
            <a:spLocks noGrp="1"/>
          </p:cNvSpPr>
          <p:nvPr>
            <p:ph type="pic" sz="quarter" idx="18"/>
          </p:nvPr>
        </p:nvSpPr>
        <p:spPr>
          <a:xfrm>
            <a:off x="8082311" y="2519612"/>
            <a:ext cx="669600" cy="763200"/>
          </a:xfrm>
        </p:spPr>
        <p:txBody>
          <a:bodyPr/>
          <a:lstStyle/>
          <a:p>
            <a:endParaRPr lang="nb-NO" dirty="0"/>
          </a:p>
        </p:txBody>
      </p:sp>
      <p:sp>
        <p:nvSpPr>
          <p:cNvPr id="3" name="Picture Placeholder 2">
            <a:extLst>
              <a:ext uri="{FF2B5EF4-FFF2-40B4-BE49-F238E27FC236}">
                <a16:creationId xmlns:a16="http://schemas.microsoft.com/office/drawing/2014/main" id="{F79C83D5-066B-7F4B-026D-4D1AAC9CB972}"/>
              </a:ext>
            </a:extLst>
          </p:cNvPr>
          <p:cNvSpPr>
            <a:spLocks noGrp="1"/>
          </p:cNvSpPr>
          <p:nvPr>
            <p:ph type="pic" sz="quarter" idx="19"/>
          </p:nvPr>
        </p:nvSpPr>
        <p:spPr>
          <a:xfrm>
            <a:off x="512763" y="504825"/>
            <a:ext cx="669600" cy="763200"/>
          </a:xfrm>
        </p:spPr>
        <p:txBody>
          <a:bodyPr/>
          <a:lstStyle/>
          <a:p>
            <a:endParaRPr lang="nb-NO"/>
          </a:p>
        </p:txBody>
      </p:sp>
    </p:spTree>
    <p:extLst>
      <p:ext uri="{BB962C8B-B14F-4D97-AF65-F5344CB8AC3E}">
        <p14:creationId xmlns:p14="http://schemas.microsoft.com/office/powerpoint/2010/main" val="20283119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48D625BB-B030-90D5-B379-B243DC6B68EC}"/>
              </a:ext>
            </a:extLst>
          </p:cNvPr>
          <p:cNvPicPr>
            <a:picLocks noGrp="1" noChangeAspect="1"/>
          </p:cNvPicPr>
          <p:nvPr>
            <p:ph type="pic" sz="quarter" idx="32"/>
          </p:nvPr>
        </p:nvPicPr>
        <p:blipFill>
          <a:blip r:embed="rId3">
            <a:extLst>
              <a:ext uri="{96DAC541-7B7A-43D3-8B79-37D633B846F1}">
                <asvg:svgBlip xmlns:asvg="http://schemas.microsoft.com/office/drawing/2016/SVG/main" r:embed="rId4"/>
              </a:ext>
            </a:extLst>
          </a:blip>
          <a:srcRect/>
          <a:stretch>
            <a:fillRect/>
          </a:stretch>
        </p:blipFill>
        <p:spPr/>
      </p:pic>
    </p:spTree>
    <p:extLst>
      <p:ext uri="{BB962C8B-B14F-4D97-AF65-F5344CB8AC3E}">
        <p14:creationId xmlns:p14="http://schemas.microsoft.com/office/powerpoint/2010/main" val="37830533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E831F549-E417-909E-8349-B92D542889A6}"/>
              </a:ext>
            </a:extLst>
          </p:cNvPr>
          <p:cNvPicPr>
            <a:picLocks noGrp="1" noChangeAspect="1"/>
          </p:cNvPicPr>
          <p:nvPr>
            <p:ph type="pic" sz="quarter" idx="32"/>
          </p:nvPr>
        </p:nvPicPr>
        <p:blipFill>
          <a:blip r:embed="rId2">
            <a:extLst>
              <a:ext uri="{96DAC541-7B7A-43D3-8B79-37D633B846F1}">
                <asvg:svgBlip xmlns:asvg="http://schemas.microsoft.com/office/drawing/2016/SVG/main" r:embed="rId3"/>
              </a:ext>
            </a:extLst>
          </a:blip>
          <a:srcRect/>
          <a:stretch>
            <a:fillRect/>
          </a:stretch>
        </p:blipFill>
        <p:spPr/>
      </p:pic>
      <p:sp>
        <p:nvSpPr>
          <p:cNvPr id="3" name="Title 2">
            <a:extLst>
              <a:ext uri="{FF2B5EF4-FFF2-40B4-BE49-F238E27FC236}">
                <a16:creationId xmlns:a16="http://schemas.microsoft.com/office/drawing/2014/main" id="{518D90C0-E824-B3A2-CA4A-F81437D25872}"/>
              </a:ext>
            </a:extLst>
          </p:cNvPr>
          <p:cNvSpPr>
            <a:spLocks noGrp="1"/>
          </p:cNvSpPr>
          <p:nvPr>
            <p:ph type="title"/>
          </p:nvPr>
        </p:nvSpPr>
        <p:spPr>
          <a:xfrm>
            <a:off x="0" y="5043896"/>
            <a:ext cx="6858000" cy="1922998"/>
          </a:xfrm>
        </p:spPr>
        <p:txBody>
          <a:bodyPr/>
          <a:lstStyle/>
          <a:p>
            <a:r>
              <a:rPr lang="nb-NO" dirty="0"/>
              <a:t>Kort, 30 </a:t>
            </a:r>
            <a:r>
              <a:rPr lang="nb-NO" dirty="0" err="1"/>
              <a:t>pt</a:t>
            </a:r>
            <a:r>
              <a:rPr lang="nb-NO" dirty="0"/>
              <a:t> fet tekst </a:t>
            </a:r>
            <a:br>
              <a:rPr lang="nb-NO" dirty="0"/>
            </a:br>
            <a:r>
              <a:rPr lang="nb-NO" dirty="0"/>
              <a:t>midtstilt under et ikon</a:t>
            </a:r>
          </a:p>
        </p:txBody>
      </p:sp>
    </p:spTree>
    <p:extLst>
      <p:ext uri="{BB962C8B-B14F-4D97-AF65-F5344CB8AC3E}">
        <p14:creationId xmlns:p14="http://schemas.microsoft.com/office/powerpoint/2010/main" val="21224200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EF8AD-FBF8-5648-697A-0B20206B6285}"/>
              </a:ext>
            </a:extLst>
          </p:cNvPr>
          <p:cNvSpPr>
            <a:spLocks noGrp="1"/>
          </p:cNvSpPr>
          <p:nvPr>
            <p:ph type="title"/>
          </p:nvPr>
        </p:nvSpPr>
        <p:spPr/>
        <p:txBody>
          <a:bodyPr/>
          <a:lstStyle/>
          <a:p>
            <a:r>
              <a:rPr lang="nb-NO" dirty="0"/>
              <a:t>Sitatsider</a:t>
            </a:r>
          </a:p>
        </p:txBody>
      </p:sp>
    </p:spTree>
    <p:extLst>
      <p:ext uri="{BB962C8B-B14F-4D97-AF65-F5344CB8AC3E}">
        <p14:creationId xmlns:p14="http://schemas.microsoft.com/office/powerpoint/2010/main" val="6485323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EF941-4DF2-CE08-1962-ACDA4CAE4E28}"/>
              </a:ext>
            </a:extLst>
          </p:cNvPr>
          <p:cNvSpPr>
            <a:spLocks noGrp="1"/>
          </p:cNvSpPr>
          <p:nvPr>
            <p:ph type="title"/>
          </p:nvPr>
        </p:nvSpPr>
        <p:spPr>
          <a:xfrm>
            <a:off x="0" y="2528046"/>
            <a:ext cx="6857999" cy="2580961"/>
          </a:xfrm>
        </p:spPr>
        <p:txBody>
          <a:bodyPr/>
          <a:lstStyle/>
          <a:p>
            <a:r>
              <a:rPr lang="nb-NO" dirty="0"/>
              <a:t>Sitater bør ikke være lange. Se heller om du kan dele det opp over </a:t>
            </a:r>
            <a:br>
              <a:rPr lang="nb-NO" dirty="0"/>
            </a:br>
            <a:r>
              <a:rPr lang="nb-NO" dirty="0"/>
              <a:t>to sider. Legg gjerne inn grafikk som «pynt».</a:t>
            </a:r>
          </a:p>
        </p:txBody>
      </p:sp>
      <p:sp>
        <p:nvSpPr>
          <p:cNvPr id="3" name="Text Placeholder 2">
            <a:extLst>
              <a:ext uri="{FF2B5EF4-FFF2-40B4-BE49-F238E27FC236}">
                <a16:creationId xmlns:a16="http://schemas.microsoft.com/office/drawing/2014/main" id="{AE7E16F6-0A8E-B84A-7FDC-D02F23B115CD}"/>
              </a:ext>
            </a:extLst>
          </p:cNvPr>
          <p:cNvSpPr>
            <a:spLocks noGrp="1"/>
          </p:cNvSpPr>
          <p:nvPr>
            <p:ph type="body" sz="quarter" idx="23"/>
          </p:nvPr>
        </p:nvSpPr>
        <p:spPr/>
        <p:txBody>
          <a:bodyPr/>
          <a:lstStyle/>
          <a:p>
            <a:r>
              <a:rPr lang="nb-NO" dirty="0"/>
              <a:t>Navn </a:t>
            </a:r>
            <a:r>
              <a:rPr lang="nb-NO" dirty="0" err="1"/>
              <a:t>Navnesen</a:t>
            </a:r>
            <a:endParaRPr lang="nb-NO" dirty="0"/>
          </a:p>
        </p:txBody>
      </p:sp>
      <p:sp>
        <p:nvSpPr>
          <p:cNvPr id="4" name="Text Placeholder 3">
            <a:extLst>
              <a:ext uri="{FF2B5EF4-FFF2-40B4-BE49-F238E27FC236}">
                <a16:creationId xmlns:a16="http://schemas.microsoft.com/office/drawing/2014/main" id="{DFB3F08F-5EE9-B3CB-17F1-AA8640C3F406}"/>
              </a:ext>
            </a:extLst>
          </p:cNvPr>
          <p:cNvSpPr>
            <a:spLocks noGrp="1"/>
          </p:cNvSpPr>
          <p:nvPr>
            <p:ph type="body" sz="quarter" idx="24"/>
          </p:nvPr>
        </p:nvSpPr>
        <p:spPr/>
        <p:txBody>
          <a:bodyPr/>
          <a:lstStyle/>
          <a:p>
            <a:r>
              <a:rPr lang="nb-NO" dirty="0"/>
              <a:t>Stilling</a:t>
            </a:r>
          </a:p>
        </p:txBody>
      </p:sp>
      <p:grpSp>
        <p:nvGrpSpPr>
          <p:cNvPr id="12" name="Group 11">
            <a:extLst>
              <a:ext uri="{FF2B5EF4-FFF2-40B4-BE49-F238E27FC236}">
                <a16:creationId xmlns:a16="http://schemas.microsoft.com/office/drawing/2014/main" id="{5D57705E-FBC4-7670-9A33-77C760167CB9}"/>
              </a:ext>
            </a:extLst>
          </p:cNvPr>
          <p:cNvGrpSpPr>
            <a:grpSpLocks noChangeAspect="1"/>
          </p:cNvGrpSpPr>
          <p:nvPr/>
        </p:nvGrpSpPr>
        <p:grpSpPr>
          <a:xfrm>
            <a:off x="5562646" y="6366933"/>
            <a:ext cx="782592" cy="782851"/>
            <a:chOff x="512763" y="3801565"/>
            <a:chExt cx="2727899" cy="2727897"/>
          </a:xfrm>
        </p:grpSpPr>
        <p:sp>
          <p:nvSpPr>
            <p:cNvPr id="13" name="Freeform 31">
              <a:extLst>
                <a:ext uri="{FF2B5EF4-FFF2-40B4-BE49-F238E27FC236}">
                  <a16:creationId xmlns:a16="http://schemas.microsoft.com/office/drawing/2014/main" id="{20E1F84E-7B01-B316-CF68-815529EDDA9F}"/>
                </a:ext>
                <a:ext uri="{C183D7F6-B498-43B3-948B-1728B52AA6E4}">
                  <adec:decorative xmlns:adec="http://schemas.microsoft.com/office/drawing/2017/decorative" val="1"/>
                </a:ext>
              </a:extLst>
            </p:cNvPr>
            <p:cNvSpPr/>
            <p:nvPr/>
          </p:nvSpPr>
          <p:spPr>
            <a:xfrm rot="10800000">
              <a:off x="512763" y="5165513"/>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009B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14" name="Oval 13">
              <a:extLst>
                <a:ext uri="{FF2B5EF4-FFF2-40B4-BE49-F238E27FC236}">
                  <a16:creationId xmlns:a16="http://schemas.microsoft.com/office/drawing/2014/main" id="{A9F22D03-9E32-5F82-BC5D-7175B43662E5}"/>
                </a:ext>
              </a:extLst>
            </p:cNvPr>
            <p:cNvSpPr/>
            <p:nvPr/>
          </p:nvSpPr>
          <p:spPr>
            <a:xfrm>
              <a:off x="1876713" y="5165513"/>
              <a:ext cx="1363949" cy="1363949"/>
            </a:xfrm>
            <a:prstGeom prst="ellipse">
              <a:avLst/>
            </a:prstGeom>
            <a:solidFill>
              <a:srgbClr val="414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 name="Freeform 32">
              <a:extLst>
                <a:ext uri="{FF2B5EF4-FFF2-40B4-BE49-F238E27FC236}">
                  <a16:creationId xmlns:a16="http://schemas.microsoft.com/office/drawing/2014/main" id="{7209D30D-43E1-6324-324E-201C3245F566}"/>
                </a:ext>
                <a:ext uri="{C183D7F6-B498-43B3-948B-1728B52AA6E4}">
                  <adec:decorative xmlns:adec="http://schemas.microsoft.com/office/drawing/2017/decorative" val="1"/>
                </a:ext>
              </a:extLst>
            </p:cNvPr>
            <p:cNvSpPr/>
            <p:nvPr/>
          </p:nvSpPr>
          <p:spPr>
            <a:xfrm rot="16200000">
              <a:off x="1876712" y="3801565"/>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009B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spTree>
    <p:extLst>
      <p:ext uri="{BB962C8B-B14F-4D97-AF65-F5344CB8AC3E}">
        <p14:creationId xmlns:p14="http://schemas.microsoft.com/office/powerpoint/2010/main" val="38463218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descr="Young girl smiling in backyard">
            <a:extLst>
              <a:ext uri="{FF2B5EF4-FFF2-40B4-BE49-F238E27FC236}">
                <a16:creationId xmlns:a16="http://schemas.microsoft.com/office/drawing/2014/main" id="{6A1F8D62-97CF-BE94-5B50-9BA71CCD65EC}"/>
              </a:ext>
            </a:extLst>
          </p:cNvPr>
          <p:cNvPicPr>
            <a:picLocks noGrp="1" noChangeAspect="1"/>
          </p:cNvPicPr>
          <p:nvPr>
            <p:ph type="pic" sz="quarter" idx="16"/>
          </p:nvPr>
        </p:nvPicPr>
        <p:blipFill>
          <a:blip r:embed="rId2" cstate="screen">
            <a:extLst>
              <a:ext uri="{28A0092B-C50C-407E-A947-70E740481C1C}">
                <a14:useLocalDpi xmlns:a14="http://schemas.microsoft.com/office/drawing/2010/main"/>
              </a:ext>
            </a:extLst>
          </a:blip>
          <a:srcRect/>
          <a:stretch/>
        </p:blipFill>
        <p:spPr/>
      </p:pic>
      <p:sp>
        <p:nvSpPr>
          <p:cNvPr id="3" name="Title 2">
            <a:extLst>
              <a:ext uri="{FF2B5EF4-FFF2-40B4-BE49-F238E27FC236}">
                <a16:creationId xmlns:a16="http://schemas.microsoft.com/office/drawing/2014/main" id="{11E3B88C-CD5F-0B1D-04F3-D831ACA897FD}"/>
              </a:ext>
            </a:extLst>
          </p:cNvPr>
          <p:cNvSpPr>
            <a:spLocks noGrp="1"/>
          </p:cNvSpPr>
          <p:nvPr>
            <p:ph type="title"/>
          </p:nvPr>
        </p:nvSpPr>
        <p:spPr/>
        <p:txBody>
          <a:bodyPr/>
          <a:lstStyle/>
          <a:p>
            <a:r>
              <a:rPr lang="nb-NO" dirty="0"/>
              <a:t>Sitater bør ikke være lange. Se heller om du kan dele det opp over </a:t>
            </a:r>
            <a:br>
              <a:rPr lang="nb-NO" dirty="0"/>
            </a:br>
            <a:r>
              <a:rPr lang="nb-NO" dirty="0"/>
              <a:t>to eller flere sider.</a:t>
            </a:r>
          </a:p>
        </p:txBody>
      </p:sp>
      <p:sp>
        <p:nvSpPr>
          <p:cNvPr id="18" name="Text Placeholder 17">
            <a:extLst>
              <a:ext uri="{FF2B5EF4-FFF2-40B4-BE49-F238E27FC236}">
                <a16:creationId xmlns:a16="http://schemas.microsoft.com/office/drawing/2014/main" id="{85B3C42D-707B-5E5D-B323-4B804C2E1495}"/>
              </a:ext>
            </a:extLst>
          </p:cNvPr>
          <p:cNvSpPr>
            <a:spLocks noGrp="1"/>
          </p:cNvSpPr>
          <p:nvPr>
            <p:ph type="body" sz="quarter" idx="17"/>
          </p:nvPr>
        </p:nvSpPr>
        <p:spPr/>
        <p:txBody>
          <a:bodyPr/>
          <a:lstStyle/>
          <a:p>
            <a:r>
              <a:rPr lang="nb-NO" dirty="0"/>
              <a:t>Foto: Microsoft365</a:t>
            </a:r>
          </a:p>
        </p:txBody>
      </p:sp>
      <p:sp>
        <p:nvSpPr>
          <p:cNvPr id="5" name="Text Placeholder 4">
            <a:extLst>
              <a:ext uri="{FF2B5EF4-FFF2-40B4-BE49-F238E27FC236}">
                <a16:creationId xmlns:a16="http://schemas.microsoft.com/office/drawing/2014/main" id="{D04ED566-E558-21DB-7D77-9521E9B8936B}"/>
              </a:ext>
            </a:extLst>
          </p:cNvPr>
          <p:cNvSpPr>
            <a:spLocks noGrp="1"/>
          </p:cNvSpPr>
          <p:nvPr>
            <p:ph type="body" sz="quarter" idx="23"/>
          </p:nvPr>
        </p:nvSpPr>
        <p:spPr/>
        <p:txBody>
          <a:bodyPr/>
          <a:lstStyle/>
          <a:p>
            <a:r>
              <a:rPr lang="nb-NO" dirty="0"/>
              <a:t>Navn </a:t>
            </a:r>
            <a:r>
              <a:rPr lang="nb-NO" dirty="0" err="1"/>
              <a:t>Navnesen</a:t>
            </a:r>
            <a:endParaRPr lang="nb-NO" dirty="0"/>
          </a:p>
        </p:txBody>
      </p:sp>
      <p:sp>
        <p:nvSpPr>
          <p:cNvPr id="6" name="Text Placeholder 5">
            <a:extLst>
              <a:ext uri="{FF2B5EF4-FFF2-40B4-BE49-F238E27FC236}">
                <a16:creationId xmlns:a16="http://schemas.microsoft.com/office/drawing/2014/main" id="{0E5624A2-2466-8D53-9829-8BECAE177F69}"/>
              </a:ext>
            </a:extLst>
          </p:cNvPr>
          <p:cNvSpPr>
            <a:spLocks noGrp="1"/>
          </p:cNvSpPr>
          <p:nvPr>
            <p:ph type="body" sz="quarter" idx="24"/>
          </p:nvPr>
        </p:nvSpPr>
        <p:spPr/>
        <p:txBody>
          <a:bodyPr/>
          <a:lstStyle/>
          <a:p>
            <a:r>
              <a:rPr lang="nb-NO" dirty="0"/>
              <a:t>Fremtidig elev</a:t>
            </a:r>
          </a:p>
        </p:txBody>
      </p:sp>
      <p:sp>
        <p:nvSpPr>
          <p:cNvPr id="23" name="Picture Placeholder 22">
            <a:extLst>
              <a:ext uri="{FF2B5EF4-FFF2-40B4-BE49-F238E27FC236}">
                <a16:creationId xmlns:a16="http://schemas.microsoft.com/office/drawing/2014/main" id="{8A945C63-D73B-227A-E0AB-3414B0272E95}"/>
              </a:ext>
            </a:extLst>
          </p:cNvPr>
          <p:cNvSpPr>
            <a:spLocks noGrp="1"/>
          </p:cNvSpPr>
          <p:nvPr>
            <p:ph type="pic" sz="quarter" idx="18"/>
          </p:nvPr>
        </p:nvSpPr>
        <p:spPr/>
        <p:txBody>
          <a:bodyPr/>
          <a:lstStyle/>
          <a:p>
            <a:endParaRPr lang="nb-NO"/>
          </a:p>
        </p:txBody>
      </p:sp>
      <p:sp>
        <p:nvSpPr>
          <p:cNvPr id="24" name="Picture Placeholder 23">
            <a:extLst>
              <a:ext uri="{FF2B5EF4-FFF2-40B4-BE49-F238E27FC236}">
                <a16:creationId xmlns:a16="http://schemas.microsoft.com/office/drawing/2014/main" id="{AF47DD50-A5EB-DA4D-C825-22FCFC28767A}"/>
              </a:ext>
            </a:extLst>
          </p:cNvPr>
          <p:cNvSpPr>
            <a:spLocks noGrp="1"/>
          </p:cNvSpPr>
          <p:nvPr>
            <p:ph type="pic" sz="quarter" idx="19"/>
          </p:nvPr>
        </p:nvSpPr>
        <p:spPr>
          <a:xfrm>
            <a:off x="5675638" y="511612"/>
            <a:ext cx="669600" cy="763200"/>
          </a:xfrm>
        </p:spPr>
        <p:txBody>
          <a:bodyPr/>
          <a:lstStyle/>
          <a:p>
            <a:endParaRPr lang="nb-NO"/>
          </a:p>
        </p:txBody>
      </p:sp>
    </p:spTree>
    <p:extLst>
      <p:ext uri="{BB962C8B-B14F-4D97-AF65-F5344CB8AC3E}">
        <p14:creationId xmlns:p14="http://schemas.microsoft.com/office/powerpoint/2010/main" val="783581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C46E0-C1FD-DF50-36C1-22ACC4D9DCEA}"/>
              </a:ext>
            </a:extLst>
          </p:cNvPr>
          <p:cNvSpPr>
            <a:spLocks noGrp="1"/>
          </p:cNvSpPr>
          <p:nvPr>
            <p:ph type="title"/>
          </p:nvPr>
        </p:nvSpPr>
        <p:spPr/>
        <p:txBody>
          <a:bodyPr/>
          <a:lstStyle/>
          <a:p>
            <a:r>
              <a:rPr lang="nb-NO" dirty="0"/>
              <a:t>Tekstsider</a:t>
            </a:r>
          </a:p>
        </p:txBody>
      </p:sp>
    </p:spTree>
    <p:extLst>
      <p:ext uri="{BB962C8B-B14F-4D97-AF65-F5344CB8AC3E}">
        <p14:creationId xmlns:p14="http://schemas.microsoft.com/office/powerpoint/2010/main" val="19387148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Young girl smiling in backyard">
            <a:extLst>
              <a:ext uri="{FF2B5EF4-FFF2-40B4-BE49-F238E27FC236}">
                <a16:creationId xmlns:a16="http://schemas.microsoft.com/office/drawing/2014/main" id="{4990D11D-FD42-534D-BCA5-20A7730D735A}"/>
              </a:ext>
            </a:extLst>
          </p:cNvPr>
          <p:cNvPicPr>
            <a:picLocks noGrp="1" noChangeAspect="1"/>
          </p:cNvPicPr>
          <p:nvPr>
            <p:ph type="pic" sz="quarter" idx="16"/>
          </p:nvPr>
        </p:nvPicPr>
        <p:blipFill>
          <a:blip r:embed="rId2" cstate="screen">
            <a:extLst>
              <a:ext uri="{28A0092B-C50C-407E-A947-70E740481C1C}">
                <a14:useLocalDpi xmlns:a14="http://schemas.microsoft.com/office/drawing/2010/main"/>
              </a:ext>
            </a:extLst>
          </a:blip>
          <a:srcRect/>
          <a:stretch/>
        </p:blipFill>
        <p:spPr/>
      </p:pic>
      <p:sp>
        <p:nvSpPr>
          <p:cNvPr id="3" name="Title 2">
            <a:extLst>
              <a:ext uri="{FF2B5EF4-FFF2-40B4-BE49-F238E27FC236}">
                <a16:creationId xmlns:a16="http://schemas.microsoft.com/office/drawing/2014/main" id="{77CC0E0F-7CA4-569B-CAD8-6F5158D180DB}"/>
              </a:ext>
            </a:extLst>
          </p:cNvPr>
          <p:cNvSpPr>
            <a:spLocks noGrp="1"/>
          </p:cNvSpPr>
          <p:nvPr>
            <p:ph type="title"/>
          </p:nvPr>
        </p:nvSpPr>
        <p:spPr/>
        <p:txBody>
          <a:bodyPr/>
          <a:lstStyle/>
          <a:p>
            <a:r>
              <a:rPr lang="nb-NO" dirty="0"/>
              <a:t>Kort sitat med 2/3-bilde, tekst på maks to linjer.</a:t>
            </a:r>
          </a:p>
        </p:txBody>
      </p:sp>
      <p:sp>
        <p:nvSpPr>
          <p:cNvPr id="4" name="Text Placeholder 3">
            <a:extLst>
              <a:ext uri="{FF2B5EF4-FFF2-40B4-BE49-F238E27FC236}">
                <a16:creationId xmlns:a16="http://schemas.microsoft.com/office/drawing/2014/main" id="{3F570CF7-D2EB-538E-FC24-D63878FB5BDF}"/>
              </a:ext>
            </a:extLst>
          </p:cNvPr>
          <p:cNvSpPr>
            <a:spLocks noGrp="1"/>
          </p:cNvSpPr>
          <p:nvPr>
            <p:ph type="body" sz="quarter" idx="17"/>
          </p:nvPr>
        </p:nvSpPr>
        <p:spPr/>
        <p:txBody>
          <a:bodyPr/>
          <a:lstStyle/>
          <a:p>
            <a:r>
              <a:rPr lang="nb-NO" dirty="0"/>
              <a:t>Foto: Microsoft365 </a:t>
            </a:r>
          </a:p>
        </p:txBody>
      </p:sp>
      <p:sp>
        <p:nvSpPr>
          <p:cNvPr id="5" name="Text Placeholder 4">
            <a:extLst>
              <a:ext uri="{FF2B5EF4-FFF2-40B4-BE49-F238E27FC236}">
                <a16:creationId xmlns:a16="http://schemas.microsoft.com/office/drawing/2014/main" id="{B860191F-4773-0A29-7305-915B7558A874}"/>
              </a:ext>
            </a:extLst>
          </p:cNvPr>
          <p:cNvSpPr>
            <a:spLocks noGrp="1"/>
          </p:cNvSpPr>
          <p:nvPr>
            <p:ph type="body" sz="quarter" idx="23"/>
          </p:nvPr>
        </p:nvSpPr>
        <p:spPr/>
        <p:txBody>
          <a:bodyPr/>
          <a:lstStyle/>
          <a:p>
            <a:r>
              <a:rPr lang="nb-NO" dirty="0"/>
              <a:t>Navn </a:t>
            </a:r>
            <a:r>
              <a:rPr lang="nb-NO" dirty="0" err="1"/>
              <a:t>Navnesen</a:t>
            </a:r>
            <a:endParaRPr lang="nb-NO" dirty="0"/>
          </a:p>
        </p:txBody>
      </p:sp>
      <p:sp>
        <p:nvSpPr>
          <p:cNvPr id="6" name="Text Placeholder 5">
            <a:extLst>
              <a:ext uri="{FF2B5EF4-FFF2-40B4-BE49-F238E27FC236}">
                <a16:creationId xmlns:a16="http://schemas.microsoft.com/office/drawing/2014/main" id="{FC53888D-697E-680C-3598-6D2409996736}"/>
              </a:ext>
            </a:extLst>
          </p:cNvPr>
          <p:cNvSpPr>
            <a:spLocks noGrp="1"/>
          </p:cNvSpPr>
          <p:nvPr>
            <p:ph type="body" sz="quarter" idx="24"/>
          </p:nvPr>
        </p:nvSpPr>
        <p:spPr/>
        <p:txBody>
          <a:bodyPr/>
          <a:lstStyle/>
          <a:p>
            <a:r>
              <a:rPr lang="nb-NO" dirty="0"/>
              <a:t>Fremtidig elev</a:t>
            </a:r>
          </a:p>
        </p:txBody>
      </p:sp>
      <p:sp>
        <p:nvSpPr>
          <p:cNvPr id="17" name="Picture Placeholder 16">
            <a:extLst>
              <a:ext uri="{FF2B5EF4-FFF2-40B4-BE49-F238E27FC236}">
                <a16:creationId xmlns:a16="http://schemas.microsoft.com/office/drawing/2014/main" id="{EF09AC6A-2FEE-2628-EFBF-D24A870578C7}"/>
              </a:ext>
            </a:extLst>
          </p:cNvPr>
          <p:cNvSpPr>
            <a:spLocks noGrp="1"/>
          </p:cNvSpPr>
          <p:nvPr>
            <p:ph type="pic" sz="quarter" idx="18"/>
          </p:nvPr>
        </p:nvSpPr>
        <p:spPr/>
        <p:txBody>
          <a:bodyPr/>
          <a:lstStyle/>
          <a:p>
            <a:endParaRPr lang="nb-NO"/>
          </a:p>
        </p:txBody>
      </p:sp>
      <p:sp>
        <p:nvSpPr>
          <p:cNvPr id="18" name="Picture Placeholder 17">
            <a:extLst>
              <a:ext uri="{FF2B5EF4-FFF2-40B4-BE49-F238E27FC236}">
                <a16:creationId xmlns:a16="http://schemas.microsoft.com/office/drawing/2014/main" id="{388BFB27-A7E6-1330-D5DF-4A47FB817B2F}"/>
              </a:ext>
            </a:extLst>
          </p:cNvPr>
          <p:cNvSpPr>
            <a:spLocks noGrp="1"/>
          </p:cNvSpPr>
          <p:nvPr>
            <p:ph type="pic" sz="quarter" idx="19"/>
          </p:nvPr>
        </p:nvSpPr>
        <p:spPr>
          <a:xfrm>
            <a:off x="5675638" y="511612"/>
            <a:ext cx="669600" cy="763200"/>
          </a:xfrm>
        </p:spPr>
        <p:txBody>
          <a:bodyPr/>
          <a:lstStyle/>
          <a:p>
            <a:endParaRPr lang="nb-NO"/>
          </a:p>
        </p:txBody>
      </p:sp>
    </p:spTree>
    <p:extLst>
      <p:ext uri="{BB962C8B-B14F-4D97-AF65-F5344CB8AC3E}">
        <p14:creationId xmlns:p14="http://schemas.microsoft.com/office/powerpoint/2010/main" val="3796550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A31797-C7C6-8257-19A5-7ADB2B667F5F}"/>
              </a:ext>
            </a:extLst>
          </p:cNvPr>
          <p:cNvSpPr>
            <a:spLocks noGrp="1"/>
          </p:cNvSpPr>
          <p:nvPr>
            <p:ph type="title"/>
          </p:nvPr>
        </p:nvSpPr>
        <p:spPr/>
        <p:txBody>
          <a:bodyPr/>
          <a:lstStyle/>
          <a:p>
            <a:r>
              <a:rPr lang="nb-NO" dirty="0"/>
              <a:t>Sitater bør ikke være lange. Se heller om du kan dele det opp over </a:t>
            </a:r>
            <a:br>
              <a:rPr lang="nb-NO" dirty="0"/>
            </a:br>
            <a:r>
              <a:rPr lang="nb-NO" dirty="0"/>
              <a:t>to eller flere sider.</a:t>
            </a:r>
          </a:p>
        </p:txBody>
      </p:sp>
      <p:sp>
        <p:nvSpPr>
          <p:cNvPr id="4" name="Text Placeholder 3">
            <a:extLst>
              <a:ext uri="{FF2B5EF4-FFF2-40B4-BE49-F238E27FC236}">
                <a16:creationId xmlns:a16="http://schemas.microsoft.com/office/drawing/2014/main" id="{B82280D6-F950-5DC6-B0AD-64D14F936E24}"/>
              </a:ext>
            </a:extLst>
          </p:cNvPr>
          <p:cNvSpPr>
            <a:spLocks noGrp="1"/>
          </p:cNvSpPr>
          <p:nvPr>
            <p:ph type="body" sz="quarter" idx="17"/>
          </p:nvPr>
        </p:nvSpPr>
        <p:spPr/>
        <p:txBody>
          <a:bodyPr/>
          <a:lstStyle/>
          <a:p>
            <a:r>
              <a:rPr lang="nb-NO" dirty="0"/>
              <a:t>Foto: Microsoft365</a:t>
            </a:r>
          </a:p>
        </p:txBody>
      </p:sp>
      <p:sp>
        <p:nvSpPr>
          <p:cNvPr id="5" name="Text Placeholder 4">
            <a:extLst>
              <a:ext uri="{FF2B5EF4-FFF2-40B4-BE49-F238E27FC236}">
                <a16:creationId xmlns:a16="http://schemas.microsoft.com/office/drawing/2014/main" id="{AB9443EA-AAB1-59A5-239E-EC33958D3784}"/>
              </a:ext>
            </a:extLst>
          </p:cNvPr>
          <p:cNvSpPr>
            <a:spLocks noGrp="1"/>
          </p:cNvSpPr>
          <p:nvPr>
            <p:ph type="body" sz="quarter" idx="23"/>
          </p:nvPr>
        </p:nvSpPr>
        <p:spPr/>
        <p:txBody>
          <a:bodyPr/>
          <a:lstStyle/>
          <a:p>
            <a:r>
              <a:rPr lang="nb-NO" dirty="0"/>
              <a:t>Navn Navn </a:t>
            </a:r>
            <a:r>
              <a:rPr lang="nb-NO" dirty="0" err="1"/>
              <a:t>Navnesen</a:t>
            </a:r>
            <a:endParaRPr lang="nb-NO" dirty="0"/>
          </a:p>
        </p:txBody>
      </p:sp>
      <p:sp>
        <p:nvSpPr>
          <p:cNvPr id="6" name="Text Placeholder 5">
            <a:extLst>
              <a:ext uri="{FF2B5EF4-FFF2-40B4-BE49-F238E27FC236}">
                <a16:creationId xmlns:a16="http://schemas.microsoft.com/office/drawing/2014/main" id="{49D9E2DC-25A7-4FB7-CDCB-7C8A80448626}"/>
              </a:ext>
            </a:extLst>
          </p:cNvPr>
          <p:cNvSpPr>
            <a:spLocks noGrp="1"/>
          </p:cNvSpPr>
          <p:nvPr>
            <p:ph type="body" sz="quarter" idx="24"/>
          </p:nvPr>
        </p:nvSpPr>
        <p:spPr/>
        <p:txBody>
          <a:bodyPr/>
          <a:lstStyle/>
          <a:p>
            <a:r>
              <a:rPr lang="nb-NO" dirty="0"/>
              <a:t>Stilling</a:t>
            </a:r>
            <a:endParaRPr lang="nb-NO" sz="2400" dirty="0"/>
          </a:p>
        </p:txBody>
      </p:sp>
      <p:pic>
        <p:nvPicPr>
          <p:cNvPr id="26" name="Picture Placeholder 25" descr="Smiling woman in forest">
            <a:extLst>
              <a:ext uri="{FF2B5EF4-FFF2-40B4-BE49-F238E27FC236}">
                <a16:creationId xmlns:a16="http://schemas.microsoft.com/office/drawing/2014/main" id="{CCFB5A38-3D2E-4FCE-8F38-5FA241A2692E}"/>
              </a:ext>
            </a:extLst>
          </p:cNvPr>
          <p:cNvPicPr>
            <a:picLocks noGrp="1" noChangeAspect="1"/>
          </p:cNvPicPr>
          <p:nvPr>
            <p:ph type="pic" sz="quarter" idx="16"/>
          </p:nvPr>
        </p:nvPicPr>
        <p:blipFill>
          <a:blip r:embed="rId2" cstate="screen">
            <a:extLst>
              <a:ext uri="{28A0092B-C50C-407E-A947-70E740481C1C}">
                <a14:useLocalDpi xmlns:a14="http://schemas.microsoft.com/office/drawing/2010/main"/>
              </a:ext>
            </a:extLst>
          </a:blip>
          <a:srcRect/>
          <a:stretch>
            <a:fillRect/>
          </a:stretch>
        </p:blipFill>
        <p:spPr>
          <a:xfrm>
            <a:off x="1267613" y="504825"/>
            <a:ext cx="4322774" cy="4322774"/>
          </a:xfrm>
        </p:spPr>
      </p:pic>
    </p:spTree>
    <p:extLst>
      <p:ext uri="{BB962C8B-B14F-4D97-AF65-F5344CB8AC3E}">
        <p14:creationId xmlns:p14="http://schemas.microsoft.com/office/powerpoint/2010/main" val="7439170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7FEBD-CDEE-459A-40E4-F665FC94C643}"/>
              </a:ext>
            </a:extLst>
          </p:cNvPr>
          <p:cNvSpPr>
            <a:spLocks noGrp="1"/>
          </p:cNvSpPr>
          <p:nvPr>
            <p:ph type="title"/>
          </p:nvPr>
        </p:nvSpPr>
        <p:spPr/>
        <p:txBody>
          <a:bodyPr/>
          <a:lstStyle/>
          <a:p>
            <a:r>
              <a:rPr lang="nb-NO" dirty="0"/>
              <a:t>7 fargetemaer</a:t>
            </a:r>
          </a:p>
        </p:txBody>
      </p:sp>
    </p:spTree>
    <p:extLst>
      <p:ext uri="{BB962C8B-B14F-4D97-AF65-F5344CB8AC3E}">
        <p14:creationId xmlns:p14="http://schemas.microsoft.com/office/powerpoint/2010/main" val="919851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F26A7-3904-2A07-39DF-87F26B09A491}"/>
              </a:ext>
            </a:extLst>
          </p:cNvPr>
          <p:cNvSpPr>
            <a:spLocks noGrp="1"/>
          </p:cNvSpPr>
          <p:nvPr>
            <p:ph type="title"/>
          </p:nvPr>
        </p:nvSpPr>
        <p:spPr/>
        <p:txBody>
          <a:bodyPr/>
          <a:lstStyle/>
          <a:p>
            <a:r>
              <a:rPr lang="nb-NO" dirty="0"/>
              <a:t>Blåveis/Himmel</a:t>
            </a:r>
          </a:p>
        </p:txBody>
      </p:sp>
    </p:spTree>
    <p:extLst>
      <p:ext uri="{BB962C8B-B14F-4D97-AF65-F5344CB8AC3E}">
        <p14:creationId xmlns:p14="http://schemas.microsoft.com/office/powerpoint/2010/main" val="17288196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92F9E-D0E7-3EA6-5A4C-7F39BE2838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17BE2C-9A86-AA83-E98D-EE76B0C71651}"/>
              </a:ext>
            </a:extLst>
          </p:cNvPr>
          <p:cNvSpPr>
            <a:spLocks noGrp="1"/>
          </p:cNvSpPr>
          <p:nvPr>
            <p:ph type="title"/>
          </p:nvPr>
        </p:nvSpPr>
        <p:spPr/>
        <p:txBody>
          <a:bodyPr/>
          <a:lstStyle/>
          <a:p>
            <a:r>
              <a:rPr lang="nb-NO" dirty="0"/>
              <a:t>Korn/Plomme</a:t>
            </a:r>
          </a:p>
        </p:txBody>
      </p:sp>
    </p:spTree>
    <p:extLst>
      <p:ext uri="{BB962C8B-B14F-4D97-AF65-F5344CB8AC3E}">
        <p14:creationId xmlns:p14="http://schemas.microsoft.com/office/powerpoint/2010/main" val="26391507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9D1E9-1E61-EC4C-D6C5-74D9CF1F58E6}"/>
              </a:ext>
            </a:extLst>
          </p:cNvPr>
          <p:cNvSpPr>
            <a:spLocks noGrp="1"/>
          </p:cNvSpPr>
          <p:nvPr>
            <p:ph type="title"/>
          </p:nvPr>
        </p:nvSpPr>
        <p:spPr/>
        <p:txBody>
          <a:bodyPr/>
          <a:lstStyle/>
          <a:p>
            <a:r>
              <a:rPr lang="nb-NO" dirty="0"/>
              <a:t>Siv/Nype</a:t>
            </a:r>
          </a:p>
        </p:txBody>
      </p:sp>
    </p:spTree>
    <p:extLst>
      <p:ext uri="{BB962C8B-B14F-4D97-AF65-F5344CB8AC3E}">
        <p14:creationId xmlns:p14="http://schemas.microsoft.com/office/powerpoint/2010/main" val="21489933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42D39-6F4B-B595-1BCC-DAA764881696}"/>
              </a:ext>
            </a:extLst>
          </p:cNvPr>
          <p:cNvSpPr>
            <a:spLocks noGrp="1"/>
          </p:cNvSpPr>
          <p:nvPr>
            <p:ph type="title"/>
          </p:nvPr>
        </p:nvSpPr>
        <p:spPr/>
        <p:txBody>
          <a:bodyPr/>
          <a:lstStyle/>
          <a:p>
            <a:r>
              <a:rPr lang="nb-NO" dirty="0"/>
              <a:t>Hav/Korn</a:t>
            </a:r>
          </a:p>
        </p:txBody>
      </p:sp>
    </p:spTree>
    <p:extLst>
      <p:ext uri="{BB962C8B-B14F-4D97-AF65-F5344CB8AC3E}">
        <p14:creationId xmlns:p14="http://schemas.microsoft.com/office/powerpoint/2010/main" val="10996126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CE5C2-9792-5F5E-9BA8-694D8CB74EAF}"/>
              </a:ext>
            </a:extLst>
          </p:cNvPr>
          <p:cNvSpPr>
            <a:spLocks noGrp="1"/>
          </p:cNvSpPr>
          <p:nvPr>
            <p:ph type="title"/>
          </p:nvPr>
        </p:nvSpPr>
        <p:spPr/>
        <p:txBody>
          <a:bodyPr/>
          <a:lstStyle/>
          <a:p>
            <a:r>
              <a:rPr lang="nb-NO" dirty="0"/>
              <a:t>Strand/Bark</a:t>
            </a:r>
          </a:p>
        </p:txBody>
      </p:sp>
    </p:spTree>
    <p:extLst>
      <p:ext uri="{BB962C8B-B14F-4D97-AF65-F5344CB8AC3E}">
        <p14:creationId xmlns:p14="http://schemas.microsoft.com/office/powerpoint/2010/main" val="38476417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DBA8C-03E3-E1B4-7DD1-AFF7524FD712}"/>
              </a:ext>
            </a:extLst>
          </p:cNvPr>
          <p:cNvSpPr>
            <a:spLocks noGrp="1"/>
          </p:cNvSpPr>
          <p:nvPr>
            <p:ph type="title"/>
          </p:nvPr>
        </p:nvSpPr>
        <p:spPr/>
        <p:txBody>
          <a:bodyPr/>
          <a:lstStyle/>
          <a:p>
            <a:r>
              <a:rPr lang="nb-NO" dirty="0"/>
              <a:t>Plomme/Bark</a:t>
            </a:r>
          </a:p>
        </p:txBody>
      </p:sp>
    </p:spTree>
    <p:extLst>
      <p:ext uri="{BB962C8B-B14F-4D97-AF65-F5344CB8AC3E}">
        <p14:creationId xmlns:p14="http://schemas.microsoft.com/office/powerpoint/2010/main" val="39318533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677FB-1A6F-4ACF-461B-18B1703A0A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8B223E-063F-0DF9-4C97-0610AD72CA06}"/>
              </a:ext>
            </a:extLst>
          </p:cNvPr>
          <p:cNvSpPr>
            <a:spLocks noGrp="1"/>
          </p:cNvSpPr>
          <p:nvPr>
            <p:ph type="title"/>
          </p:nvPr>
        </p:nvSpPr>
        <p:spPr/>
        <p:txBody>
          <a:bodyPr/>
          <a:lstStyle/>
          <a:p>
            <a:r>
              <a:rPr lang="nb-NO" dirty="0"/>
              <a:t>Gress/Hav</a:t>
            </a:r>
          </a:p>
        </p:txBody>
      </p:sp>
    </p:spTree>
    <p:extLst>
      <p:ext uri="{BB962C8B-B14F-4D97-AF65-F5344CB8AC3E}">
        <p14:creationId xmlns:p14="http://schemas.microsoft.com/office/powerpoint/2010/main" val="3988049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73604-F76B-8227-1627-98D8B823855E}"/>
              </a:ext>
            </a:extLst>
          </p:cNvPr>
          <p:cNvSpPr>
            <a:spLocks noGrp="1"/>
          </p:cNvSpPr>
          <p:nvPr>
            <p:ph type="title"/>
          </p:nvPr>
        </p:nvSpPr>
        <p:spPr>
          <a:xfrm>
            <a:off x="0" y="3099134"/>
            <a:ext cx="6858000" cy="2374232"/>
          </a:xfrm>
        </p:spPr>
        <p:txBody>
          <a:bodyPr/>
          <a:lstStyle/>
          <a:p>
            <a:r>
              <a:rPr lang="nb-NO" dirty="0"/>
              <a:t>Stor tekst 42 </a:t>
            </a:r>
            <a:r>
              <a:rPr lang="nb-NO" dirty="0" err="1"/>
              <a:t>pt</a:t>
            </a:r>
            <a:r>
              <a:rPr lang="nb-NO" dirty="0"/>
              <a:t> fet på lys farget bakgrunn</a:t>
            </a:r>
          </a:p>
        </p:txBody>
      </p:sp>
    </p:spTree>
    <p:extLst>
      <p:ext uri="{BB962C8B-B14F-4D97-AF65-F5344CB8AC3E}">
        <p14:creationId xmlns:p14="http://schemas.microsoft.com/office/powerpoint/2010/main" val="19554846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613A0-5B38-43FA-BB41-1A3BA850A6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7E06B3-340C-7E77-62D7-E73D3EC2E170}"/>
              </a:ext>
            </a:extLst>
          </p:cNvPr>
          <p:cNvSpPr>
            <a:spLocks noGrp="1"/>
          </p:cNvSpPr>
          <p:nvPr>
            <p:ph type="title"/>
          </p:nvPr>
        </p:nvSpPr>
        <p:spPr>
          <a:xfrm>
            <a:off x="0" y="3099134"/>
            <a:ext cx="6858000" cy="2374232"/>
          </a:xfrm>
        </p:spPr>
        <p:txBody>
          <a:bodyPr/>
          <a:lstStyle/>
          <a:p>
            <a:r>
              <a:rPr lang="nb-NO" dirty="0" err="1"/>
              <a:t>Avslutningssider</a:t>
            </a:r>
            <a:r>
              <a:rPr lang="nb-NO" dirty="0"/>
              <a:t> med logo og nettadresse</a:t>
            </a:r>
          </a:p>
        </p:txBody>
      </p:sp>
    </p:spTree>
    <p:extLst>
      <p:ext uri="{BB962C8B-B14F-4D97-AF65-F5344CB8AC3E}">
        <p14:creationId xmlns:p14="http://schemas.microsoft.com/office/powerpoint/2010/main" val="3013021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779532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CF5FD30-BD3A-830C-495C-791D57B932CF}"/>
              </a:ext>
            </a:extLst>
          </p:cNvPr>
          <p:cNvSpPr>
            <a:spLocks noGrp="1"/>
          </p:cNvSpPr>
          <p:nvPr>
            <p:ph type="title"/>
          </p:nvPr>
        </p:nvSpPr>
        <p:spPr/>
        <p:txBody>
          <a:bodyPr/>
          <a:lstStyle/>
          <a:p>
            <a:r>
              <a:rPr lang="nb-NO" dirty="0"/>
              <a:t>En kort avsluttende </a:t>
            </a:r>
            <a:br>
              <a:rPr lang="nb-NO" dirty="0"/>
            </a:br>
            <a:r>
              <a:rPr lang="nb-NO" dirty="0"/>
              <a:t>tekst ved behov</a:t>
            </a:r>
          </a:p>
        </p:txBody>
      </p:sp>
    </p:spTree>
    <p:extLst>
      <p:ext uri="{BB962C8B-B14F-4D97-AF65-F5344CB8AC3E}">
        <p14:creationId xmlns:p14="http://schemas.microsoft.com/office/powerpoint/2010/main" val="18260328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35302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42243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60432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96166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36345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615749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9185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4A7D3-932D-6E8F-2D27-6D331F8685D3}"/>
              </a:ext>
            </a:extLst>
          </p:cNvPr>
          <p:cNvSpPr>
            <a:spLocks noGrp="1"/>
          </p:cNvSpPr>
          <p:nvPr>
            <p:ph type="title"/>
          </p:nvPr>
        </p:nvSpPr>
        <p:spPr/>
        <p:txBody>
          <a:bodyPr/>
          <a:lstStyle/>
          <a:p>
            <a:r>
              <a:rPr lang="nb-NO" dirty="0"/>
              <a:t>Stor tekst 42 </a:t>
            </a:r>
            <a:r>
              <a:rPr lang="nb-NO" dirty="0" err="1"/>
              <a:t>pt</a:t>
            </a:r>
            <a:r>
              <a:rPr lang="nb-NO" dirty="0"/>
              <a:t> fet på lys farget bakgrunn</a:t>
            </a:r>
          </a:p>
        </p:txBody>
      </p:sp>
      <p:sp>
        <p:nvSpPr>
          <p:cNvPr id="3" name="Text Placeholder 2">
            <a:extLst>
              <a:ext uri="{FF2B5EF4-FFF2-40B4-BE49-F238E27FC236}">
                <a16:creationId xmlns:a16="http://schemas.microsoft.com/office/drawing/2014/main" id="{9D2DE7B7-9DA9-C72E-B15D-B9E751187F34}"/>
              </a:ext>
            </a:extLst>
          </p:cNvPr>
          <p:cNvSpPr>
            <a:spLocks noGrp="1"/>
          </p:cNvSpPr>
          <p:nvPr>
            <p:ph type="body" sz="quarter" idx="23"/>
          </p:nvPr>
        </p:nvSpPr>
        <p:spPr/>
        <p:txBody>
          <a:bodyPr/>
          <a:lstStyle/>
          <a:p>
            <a:r>
              <a:rPr lang="nb-NO" dirty="0"/>
              <a:t>Her kan du legge inn en undertekst.</a:t>
            </a:r>
          </a:p>
        </p:txBody>
      </p:sp>
    </p:spTree>
    <p:extLst>
      <p:ext uri="{BB962C8B-B14F-4D97-AF65-F5344CB8AC3E}">
        <p14:creationId xmlns:p14="http://schemas.microsoft.com/office/powerpoint/2010/main" val="35214065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711233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38711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01835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83679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9B86F-4710-9DA8-444E-BD74C0CBBD6F}"/>
              </a:ext>
            </a:extLst>
          </p:cNvPr>
          <p:cNvSpPr>
            <a:spLocks noGrp="1"/>
          </p:cNvSpPr>
          <p:nvPr>
            <p:ph type="title"/>
          </p:nvPr>
        </p:nvSpPr>
        <p:spPr>
          <a:xfrm>
            <a:off x="0" y="3099134"/>
            <a:ext cx="6858000" cy="2374232"/>
          </a:xfrm>
        </p:spPr>
        <p:txBody>
          <a:bodyPr/>
          <a:lstStyle/>
          <a:p>
            <a:r>
              <a:rPr lang="nb-NO" dirty="0"/>
              <a:t>Ekstra grafikk </a:t>
            </a:r>
            <a:br>
              <a:rPr lang="nb-NO" dirty="0"/>
            </a:br>
            <a:r>
              <a:rPr lang="nb-NO" dirty="0"/>
              <a:t>og </a:t>
            </a:r>
            <a:r>
              <a:rPr lang="nb-NO" dirty="0" err="1"/>
              <a:t>emojies</a:t>
            </a:r>
            <a:endParaRPr lang="nb-NO" dirty="0"/>
          </a:p>
        </p:txBody>
      </p:sp>
    </p:spTree>
    <p:extLst>
      <p:ext uri="{BB962C8B-B14F-4D97-AF65-F5344CB8AC3E}">
        <p14:creationId xmlns:p14="http://schemas.microsoft.com/office/powerpoint/2010/main" val="12207865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alpha val="2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5378F-7FE3-53F6-7BDA-A147E4716282}"/>
              </a:ext>
            </a:extLst>
          </p:cNvPr>
          <p:cNvSpPr>
            <a:spLocks noGrp="1"/>
          </p:cNvSpPr>
          <p:nvPr>
            <p:ph type="title"/>
          </p:nvPr>
        </p:nvSpPr>
        <p:spPr/>
        <p:txBody>
          <a:bodyPr/>
          <a:lstStyle/>
          <a:p>
            <a:r>
              <a:rPr lang="nb-NO" dirty="0"/>
              <a:t>Ekstra grafikk</a:t>
            </a:r>
          </a:p>
        </p:txBody>
      </p:sp>
      <p:sp>
        <p:nvSpPr>
          <p:cNvPr id="3" name="Text Placeholder 2">
            <a:extLst>
              <a:ext uri="{FF2B5EF4-FFF2-40B4-BE49-F238E27FC236}">
                <a16:creationId xmlns:a16="http://schemas.microsoft.com/office/drawing/2014/main" id="{BA5233DB-3405-A8AA-6A05-34161FD1BFAD}"/>
              </a:ext>
            </a:extLst>
          </p:cNvPr>
          <p:cNvSpPr>
            <a:spLocks noGrp="1"/>
          </p:cNvSpPr>
          <p:nvPr>
            <p:ph type="body" sz="quarter" idx="23"/>
          </p:nvPr>
        </p:nvSpPr>
        <p:spPr>
          <a:xfrm>
            <a:off x="-1" y="1539613"/>
            <a:ext cx="6858000" cy="1316712"/>
          </a:xfrm>
        </p:spPr>
        <p:txBody>
          <a:bodyPr/>
          <a:lstStyle/>
          <a:p>
            <a:pPr marL="0" indent="0">
              <a:buNone/>
            </a:pPr>
            <a:r>
              <a:rPr lang="nb-NO" dirty="0"/>
              <a:t>Marker med ett klikk på grafikken slik at du får markert hele gruppen. Kopier og lim inn på ønsket side. For å justere størrelsen holdes «</a:t>
            </a:r>
            <a:r>
              <a:rPr lang="nb-NO" dirty="0" err="1"/>
              <a:t>Shift</a:t>
            </a:r>
            <a:r>
              <a:rPr lang="nb-NO" dirty="0"/>
              <a:t>» inne mens du klikker og drar i et av hjørnene. </a:t>
            </a:r>
          </a:p>
        </p:txBody>
      </p:sp>
      <p:grpSp>
        <p:nvGrpSpPr>
          <p:cNvPr id="8" name="Group 7">
            <a:extLst>
              <a:ext uri="{FF2B5EF4-FFF2-40B4-BE49-F238E27FC236}">
                <a16:creationId xmlns:a16="http://schemas.microsoft.com/office/drawing/2014/main" id="{37B2FA66-0D51-9059-7E41-02945D6EB958}"/>
              </a:ext>
            </a:extLst>
          </p:cNvPr>
          <p:cNvGrpSpPr>
            <a:grpSpLocks noChangeAspect="1"/>
          </p:cNvGrpSpPr>
          <p:nvPr/>
        </p:nvGrpSpPr>
        <p:grpSpPr>
          <a:xfrm>
            <a:off x="593570" y="2875596"/>
            <a:ext cx="1079643" cy="1080000"/>
            <a:chOff x="512763" y="3801565"/>
            <a:chExt cx="2727899" cy="2727897"/>
          </a:xfrm>
        </p:grpSpPr>
        <p:sp>
          <p:nvSpPr>
            <p:cNvPr id="5" name="Freeform 31">
              <a:extLst>
                <a:ext uri="{FF2B5EF4-FFF2-40B4-BE49-F238E27FC236}">
                  <a16:creationId xmlns:a16="http://schemas.microsoft.com/office/drawing/2014/main" id="{ED668996-6449-6F9F-6C8E-1C817B25BA1A}"/>
                </a:ext>
                <a:ext uri="{C183D7F6-B498-43B3-948B-1728B52AA6E4}">
                  <adec:decorative xmlns:adec="http://schemas.microsoft.com/office/drawing/2017/decorative" val="1"/>
                </a:ext>
              </a:extLst>
            </p:cNvPr>
            <p:cNvSpPr/>
            <p:nvPr/>
          </p:nvSpPr>
          <p:spPr>
            <a:xfrm rot="10800000">
              <a:off x="512763" y="5165513"/>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1F956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6" name="Oval 5">
              <a:extLst>
                <a:ext uri="{FF2B5EF4-FFF2-40B4-BE49-F238E27FC236}">
                  <a16:creationId xmlns:a16="http://schemas.microsoft.com/office/drawing/2014/main" id="{55016965-9B4E-CB47-D61D-B340FB3974A1}"/>
                </a:ext>
              </a:extLst>
            </p:cNvPr>
            <p:cNvSpPr/>
            <p:nvPr/>
          </p:nvSpPr>
          <p:spPr>
            <a:xfrm>
              <a:off x="1876713" y="5165513"/>
              <a:ext cx="1363949" cy="1363949"/>
            </a:xfrm>
            <a:prstGeom prst="ellipse">
              <a:avLst/>
            </a:prstGeom>
            <a:solidFill>
              <a:srgbClr val="1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Freeform 32">
              <a:extLst>
                <a:ext uri="{FF2B5EF4-FFF2-40B4-BE49-F238E27FC236}">
                  <a16:creationId xmlns:a16="http://schemas.microsoft.com/office/drawing/2014/main" id="{817231DA-0348-A02A-CD3B-F8213381F2E8}"/>
                </a:ext>
                <a:ext uri="{C183D7F6-B498-43B3-948B-1728B52AA6E4}">
                  <adec:decorative xmlns:adec="http://schemas.microsoft.com/office/drawing/2017/decorative" val="1"/>
                </a:ext>
              </a:extLst>
            </p:cNvPr>
            <p:cNvSpPr/>
            <p:nvPr/>
          </p:nvSpPr>
          <p:spPr>
            <a:xfrm rot="16200000">
              <a:off x="1876712" y="3801565"/>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1F956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grpSp>
        <p:nvGrpSpPr>
          <p:cNvPr id="9" name="Group 8">
            <a:extLst>
              <a:ext uri="{FF2B5EF4-FFF2-40B4-BE49-F238E27FC236}">
                <a16:creationId xmlns:a16="http://schemas.microsoft.com/office/drawing/2014/main" id="{9A27314C-F26D-1714-9283-4AC8B5C470A7}"/>
              </a:ext>
            </a:extLst>
          </p:cNvPr>
          <p:cNvGrpSpPr>
            <a:grpSpLocks noChangeAspect="1"/>
          </p:cNvGrpSpPr>
          <p:nvPr/>
        </p:nvGrpSpPr>
        <p:grpSpPr>
          <a:xfrm rot="5400000">
            <a:off x="2098699" y="2875596"/>
            <a:ext cx="1079643" cy="1080000"/>
            <a:chOff x="512763" y="3801565"/>
            <a:chExt cx="2727899" cy="2727897"/>
          </a:xfrm>
        </p:grpSpPr>
        <p:sp>
          <p:nvSpPr>
            <p:cNvPr id="10" name="Freeform 31">
              <a:extLst>
                <a:ext uri="{FF2B5EF4-FFF2-40B4-BE49-F238E27FC236}">
                  <a16:creationId xmlns:a16="http://schemas.microsoft.com/office/drawing/2014/main" id="{CE4A1514-9328-6E73-C2B1-2415DDF6FFCB}"/>
                </a:ext>
                <a:ext uri="{C183D7F6-B498-43B3-948B-1728B52AA6E4}">
                  <adec:decorative xmlns:adec="http://schemas.microsoft.com/office/drawing/2017/decorative" val="1"/>
                </a:ext>
              </a:extLst>
            </p:cNvPr>
            <p:cNvSpPr/>
            <p:nvPr/>
          </p:nvSpPr>
          <p:spPr>
            <a:xfrm rot="10800000">
              <a:off x="512763" y="5165513"/>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1C6C6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11" name="Oval 10">
              <a:extLst>
                <a:ext uri="{FF2B5EF4-FFF2-40B4-BE49-F238E27FC236}">
                  <a16:creationId xmlns:a16="http://schemas.microsoft.com/office/drawing/2014/main" id="{0EB5CB0D-87C7-62FD-ACC2-550507AB5477}"/>
                </a:ext>
              </a:extLst>
            </p:cNvPr>
            <p:cNvSpPr/>
            <p:nvPr/>
          </p:nvSpPr>
          <p:spPr>
            <a:xfrm>
              <a:off x="1876713" y="5165513"/>
              <a:ext cx="1363949" cy="1363949"/>
            </a:xfrm>
            <a:prstGeom prst="ellipse">
              <a:avLst/>
            </a:prstGeom>
            <a:solidFill>
              <a:srgbClr val="1F9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Freeform 32">
              <a:extLst>
                <a:ext uri="{FF2B5EF4-FFF2-40B4-BE49-F238E27FC236}">
                  <a16:creationId xmlns:a16="http://schemas.microsoft.com/office/drawing/2014/main" id="{7D1C78A5-5249-C8CD-18AF-9F0FCAC8B819}"/>
                </a:ext>
                <a:ext uri="{C183D7F6-B498-43B3-948B-1728B52AA6E4}">
                  <adec:decorative xmlns:adec="http://schemas.microsoft.com/office/drawing/2017/decorative" val="1"/>
                </a:ext>
              </a:extLst>
            </p:cNvPr>
            <p:cNvSpPr/>
            <p:nvPr/>
          </p:nvSpPr>
          <p:spPr>
            <a:xfrm rot="16200000">
              <a:off x="1876712" y="3801565"/>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1C6C6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grpSp>
        <p:nvGrpSpPr>
          <p:cNvPr id="13" name="Group 12">
            <a:extLst>
              <a:ext uri="{FF2B5EF4-FFF2-40B4-BE49-F238E27FC236}">
                <a16:creationId xmlns:a16="http://schemas.microsoft.com/office/drawing/2014/main" id="{F5501D1C-F8A6-D43F-F9E6-F85D8A455731}"/>
              </a:ext>
            </a:extLst>
          </p:cNvPr>
          <p:cNvGrpSpPr>
            <a:grpSpLocks noChangeAspect="1"/>
          </p:cNvGrpSpPr>
          <p:nvPr/>
        </p:nvGrpSpPr>
        <p:grpSpPr>
          <a:xfrm rot="5400000">
            <a:off x="5268607" y="2875596"/>
            <a:ext cx="1079643" cy="1080000"/>
            <a:chOff x="512763" y="3801565"/>
            <a:chExt cx="2727899" cy="2727897"/>
          </a:xfrm>
        </p:grpSpPr>
        <p:sp>
          <p:nvSpPr>
            <p:cNvPr id="14" name="Freeform 31">
              <a:extLst>
                <a:ext uri="{FF2B5EF4-FFF2-40B4-BE49-F238E27FC236}">
                  <a16:creationId xmlns:a16="http://schemas.microsoft.com/office/drawing/2014/main" id="{2E598246-C187-7543-645C-0954EABEDA62}"/>
                </a:ext>
                <a:ext uri="{C183D7F6-B498-43B3-948B-1728B52AA6E4}">
                  <adec:decorative xmlns:adec="http://schemas.microsoft.com/office/drawing/2017/decorative" val="1"/>
                </a:ext>
              </a:extLst>
            </p:cNvPr>
            <p:cNvSpPr/>
            <p:nvPr/>
          </p:nvSpPr>
          <p:spPr>
            <a:xfrm rot="10800000">
              <a:off x="512763" y="5165513"/>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009B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15" name="Oval 14">
              <a:extLst>
                <a:ext uri="{FF2B5EF4-FFF2-40B4-BE49-F238E27FC236}">
                  <a16:creationId xmlns:a16="http://schemas.microsoft.com/office/drawing/2014/main" id="{E9F42552-5BD9-F86C-6885-AFD4E395A699}"/>
                </a:ext>
              </a:extLst>
            </p:cNvPr>
            <p:cNvSpPr/>
            <p:nvPr/>
          </p:nvSpPr>
          <p:spPr>
            <a:xfrm>
              <a:off x="1876713" y="5165513"/>
              <a:ext cx="1363949" cy="1363949"/>
            </a:xfrm>
            <a:prstGeom prst="ellipse">
              <a:avLst/>
            </a:prstGeom>
            <a:solidFill>
              <a:srgbClr val="414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Freeform 32">
              <a:extLst>
                <a:ext uri="{FF2B5EF4-FFF2-40B4-BE49-F238E27FC236}">
                  <a16:creationId xmlns:a16="http://schemas.microsoft.com/office/drawing/2014/main" id="{3653F22D-365B-321F-59AD-94C60B2E883F}"/>
                </a:ext>
                <a:ext uri="{C183D7F6-B498-43B3-948B-1728B52AA6E4}">
                  <adec:decorative xmlns:adec="http://schemas.microsoft.com/office/drawing/2017/decorative" val="1"/>
                </a:ext>
              </a:extLst>
            </p:cNvPr>
            <p:cNvSpPr/>
            <p:nvPr/>
          </p:nvSpPr>
          <p:spPr>
            <a:xfrm rot="16200000">
              <a:off x="1876712" y="3801565"/>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009B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grpSp>
        <p:nvGrpSpPr>
          <p:cNvPr id="17" name="Group 16">
            <a:extLst>
              <a:ext uri="{FF2B5EF4-FFF2-40B4-BE49-F238E27FC236}">
                <a16:creationId xmlns:a16="http://schemas.microsoft.com/office/drawing/2014/main" id="{2A7E793E-9073-44D9-ED1C-A68CB5D028EF}"/>
              </a:ext>
            </a:extLst>
          </p:cNvPr>
          <p:cNvGrpSpPr>
            <a:grpSpLocks noChangeAspect="1"/>
          </p:cNvGrpSpPr>
          <p:nvPr/>
        </p:nvGrpSpPr>
        <p:grpSpPr>
          <a:xfrm>
            <a:off x="3775092" y="2875596"/>
            <a:ext cx="1079643" cy="1080000"/>
            <a:chOff x="512763" y="3801565"/>
            <a:chExt cx="2727899" cy="2727897"/>
          </a:xfrm>
        </p:grpSpPr>
        <p:sp>
          <p:nvSpPr>
            <p:cNvPr id="18" name="Freeform 31">
              <a:extLst>
                <a:ext uri="{FF2B5EF4-FFF2-40B4-BE49-F238E27FC236}">
                  <a16:creationId xmlns:a16="http://schemas.microsoft.com/office/drawing/2014/main" id="{E235B9A7-F36E-0392-8B85-D8320221497D}"/>
                </a:ext>
                <a:ext uri="{C183D7F6-B498-43B3-948B-1728B52AA6E4}">
                  <adec:decorative xmlns:adec="http://schemas.microsoft.com/office/drawing/2017/decorative" val="1"/>
                </a:ext>
              </a:extLst>
            </p:cNvPr>
            <p:cNvSpPr/>
            <p:nvPr/>
          </p:nvSpPr>
          <p:spPr>
            <a:xfrm rot="10800000">
              <a:off x="512763" y="5165513"/>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41468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19" name="Oval 18">
              <a:extLst>
                <a:ext uri="{FF2B5EF4-FFF2-40B4-BE49-F238E27FC236}">
                  <a16:creationId xmlns:a16="http://schemas.microsoft.com/office/drawing/2014/main" id="{A0520144-3647-580E-C47F-74EE45EAEDF8}"/>
                </a:ext>
              </a:extLst>
            </p:cNvPr>
            <p:cNvSpPr/>
            <p:nvPr/>
          </p:nvSpPr>
          <p:spPr>
            <a:xfrm>
              <a:off x="1876713" y="5165513"/>
              <a:ext cx="1363949" cy="1363949"/>
            </a:xfrm>
            <a:prstGeom prst="ellipse">
              <a:avLst/>
            </a:prstGeom>
            <a:solidFill>
              <a:srgbClr val="009B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 name="Freeform 32">
              <a:extLst>
                <a:ext uri="{FF2B5EF4-FFF2-40B4-BE49-F238E27FC236}">
                  <a16:creationId xmlns:a16="http://schemas.microsoft.com/office/drawing/2014/main" id="{384A6488-35AF-B4AA-1774-4175C8192E93}"/>
                </a:ext>
                <a:ext uri="{C183D7F6-B498-43B3-948B-1728B52AA6E4}">
                  <adec:decorative xmlns:adec="http://schemas.microsoft.com/office/drawing/2017/decorative" val="1"/>
                </a:ext>
              </a:extLst>
            </p:cNvPr>
            <p:cNvSpPr/>
            <p:nvPr/>
          </p:nvSpPr>
          <p:spPr>
            <a:xfrm rot="16200000">
              <a:off x="1876712" y="3801565"/>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41468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grpSp>
        <p:nvGrpSpPr>
          <p:cNvPr id="21" name="Group 20">
            <a:extLst>
              <a:ext uri="{FF2B5EF4-FFF2-40B4-BE49-F238E27FC236}">
                <a16:creationId xmlns:a16="http://schemas.microsoft.com/office/drawing/2014/main" id="{6282A117-25AD-9643-4272-7B0E3E975D64}"/>
              </a:ext>
            </a:extLst>
          </p:cNvPr>
          <p:cNvGrpSpPr>
            <a:grpSpLocks noChangeAspect="1"/>
          </p:cNvGrpSpPr>
          <p:nvPr/>
        </p:nvGrpSpPr>
        <p:grpSpPr>
          <a:xfrm>
            <a:off x="593570" y="4192308"/>
            <a:ext cx="1079643" cy="1080000"/>
            <a:chOff x="512763" y="3801565"/>
            <a:chExt cx="2727899" cy="2727897"/>
          </a:xfrm>
        </p:grpSpPr>
        <p:sp>
          <p:nvSpPr>
            <p:cNvPr id="22" name="Freeform 31">
              <a:extLst>
                <a:ext uri="{FF2B5EF4-FFF2-40B4-BE49-F238E27FC236}">
                  <a16:creationId xmlns:a16="http://schemas.microsoft.com/office/drawing/2014/main" id="{A7847F5F-CCCC-DA44-E607-40EE0D536C1A}"/>
                </a:ext>
                <a:ext uri="{C183D7F6-B498-43B3-948B-1728B52AA6E4}">
                  <adec:decorative xmlns:adec="http://schemas.microsoft.com/office/drawing/2017/decorative" val="1"/>
                </a:ext>
              </a:extLst>
            </p:cNvPr>
            <p:cNvSpPr/>
            <p:nvPr/>
          </p:nvSpPr>
          <p:spPr>
            <a:xfrm rot="10800000">
              <a:off x="512763" y="5165513"/>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BC77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23" name="Oval 22">
              <a:extLst>
                <a:ext uri="{FF2B5EF4-FFF2-40B4-BE49-F238E27FC236}">
                  <a16:creationId xmlns:a16="http://schemas.microsoft.com/office/drawing/2014/main" id="{2E08537C-839B-5A66-B2F4-84BC014665E8}"/>
                </a:ext>
              </a:extLst>
            </p:cNvPr>
            <p:cNvSpPr/>
            <p:nvPr/>
          </p:nvSpPr>
          <p:spPr>
            <a:xfrm>
              <a:off x="1876713" y="5165513"/>
              <a:ext cx="1363949" cy="1363949"/>
            </a:xfrm>
            <a:prstGeom prst="ellipse">
              <a:avLst/>
            </a:prstGeom>
            <a:solidFill>
              <a:srgbClr val="B717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4" name="Freeform 32">
              <a:extLst>
                <a:ext uri="{FF2B5EF4-FFF2-40B4-BE49-F238E27FC236}">
                  <a16:creationId xmlns:a16="http://schemas.microsoft.com/office/drawing/2014/main" id="{468BD74B-599D-B517-78F2-C727AC7DDF84}"/>
                </a:ext>
                <a:ext uri="{C183D7F6-B498-43B3-948B-1728B52AA6E4}">
                  <adec:decorative xmlns:adec="http://schemas.microsoft.com/office/drawing/2017/decorative" val="1"/>
                </a:ext>
              </a:extLst>
            </p:cNvPr>
            <p:cNvSpPr/>
            <p:nvPr/>
          </p:nvSpPr>
          <p:spPr>
            <a:xfrm rot="16200000">
              <a:off x="1876712" y="3801565"/>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BC77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grpSp>
        <p:nvGrpSpPr>
          <p:cNvPr id="25" name="Group 24">
            <a:extLst>
              <a:ext uri="{FF2B5EF4-FFF2-40B4-BE49-F238E27FC236}">
                <a16:creationId xmlns:a16="http://schemas.microsoft.com/office/drawing/2014/main" id="{5D99E8FF-CA16-E6EC-5D16-0AD5537538BF}"/>
              </a:ext>
            </a:extLst>
          </p:cNvPr>
          <p:cNvGrpSpPr>
            <a:grpSpLocks noChangeAspect="1"/>
          </p:cNvGrpSpPr>
          <p:nvPr/>
        </p:nvGrpSpPr>
        <p:grpSpPr>
          <a:xfrm rot="5400000">
            <a:off x="2098699" y="4192308"/>
            <a:ext cx="1079643" cy="1080000"/>
            <a:chOff x="512763" y="3801565"/>
            <a:chExt cx="2727899" cy="2727897"/>
          </a:xfrm>
        </p:grpSpPr>
        <p:sp>
          <p:nvSpPr>
            <p:cNvPr id="26" name="Freeform 31">
              <a:extLst>
                <a:ext uri="{FF2B5EF4-FFF2-40B4-BE49-F238E27FC236}">
                  <a16:creationId xmlns:a16="http://schemas.microsoft.com/office/drawing/2014/main" id="{94D8EF06-0013-6312-0795-640F56160C6B}"/>
                </a:ext>
                <a:ext uri="{C183D7F6-B498-43B3-948B-1728B52AA6E4}">
                  <adec:decorative xmlns:adec="http://schemas.microsoft.com/office/drawing/2017/decorative" val="1"/>
                </a:ext>
              </a:extLst>
            </p:cNvPr>
            <p:cNvSpPr/>
            <p:nvPr/>
          </p:nvSpPr>
          <p:spPr>
            <a:xfrm rot="10800000">
              <a:off x="512763" y="5165513"/>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B7173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27" name="Oval 26">
              <a:extLst>
                <a:ext uri="{FF2B5EF4-FFF2-40B4-BE49-F238E27FC236}">
                  <a16:creationId xmlns:a16="http://schemas.microsoft.com/office/drawing/2014/main" id="{1031DEA8-516B-F36C-9570-8B4647D50D93}"/>
                </a:ext>
              </a:extLst>
            </p:cNvPr>
            <p:cNvSpPr/>
            <p:nvPr/>
          </p:nvSpPr>
          <p:spPr>
            <a:xfrm>
              <a:off x="1876713" y="5165513"/>
              <a:ext cx="1363949" cy="1363949"/>
            </a:xfrm>
            <a:prstGeom prst="ellipse">
              <a:avLst/>
            </a:prstGeom>
            <a:solidFill>
              <a:srgbClr val="BC7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8" name="Freeform 32">
              <a:extLst>
                <a:ext uri="{FF2B5EF4-FFF2-40B4-BE49-F238E27FC236}">
                  <a16:creationId xmlns:a16="http://schemas.microsoft.com/office/drawing/2014/main" id="{FEB3EA36-257A-1471-871F-8C3EA379D5B2}"/>
                </a:ext>
                <a:ext uri="{C183D7F6-B498-43B3-948B-1728B52AA6E4}">
                  <adec:decorative xmlns:adec="http://schemas.microsoft.com/office/drawing/2017/decorative" val="1"/>
                </a:ext>
              </a:extLst>
            </p:cNvPr>
            <p:cNvSpPr/>
            <p:nvPr/>
          </p:nvSpPr>
          <p:spPr>
            <a:xfrm rot="16200000">
              <a:off x="1876712" y="3801565"/>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B7173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grpSp>
        <p:nvGrpSpPr>
          <p:cNvPr id="29" name="Group 28">
            <a:extLst>
              <a:ext uri="{FF2B5EF4-FFF2-40B4-BE49-F238E27FC236}">
                <a16:creationId xmlns:a16="http://schemas.microsoft.com/office/drawing/2014/main" id="{E060BCA8-FC21-776A-29C7-EA8C29961EAC}"/>
              </a:ext>
            </a:extLst>
          </p:cNvPr>
          <p:cNvGrpSpPr>
            <a:grpSpLocks noChangeAspect="1"/>
          </p:cNvGrpSpPr>
          <p:nvPr/>
        </p:nvGrpSpPr>
        <p:grpSpPr>
          <a:xfrm>
            <a:off x="3786337" y="4192308"/>
            <a:ext cx="1079643" cy="1080000"/>
            <a:chOff x="512763" y="3801565"/>
            <a:chExt cx="2727899" cy="2727897"/>
          </a:xfrm>
        </p:grpSpPr>
        <p:sp>
          <p:nvSpPr>
            <p:cNvPr id="30" name="Freeform 31">
              <a:extLst>
                <a:ext uri="{FF2B5EF4-FFF2-40B4-BE49-F238E27FC236}">
                  <a16:creationId xmlns:a16="http://schemas.microsoft.com/office/drawing/2014/main" id="{D6751619-AD8B-83D2-D2F3-BB48043A392A}"/>
                </a:ext>
                <a:ext uri="{C183D7F6-B498-43B3-948B-1728B52AA6E4}">
                  <adec:decorative xmlns:adec="http://schemas.microsoft.com/office/drawing/2017/decorative" val="1"/>
                </a:ext>
              </a:extLst>
            </p:cNvPr>
            <p:cNvSpPr/>
            <p:nvPr/>
          </p:nvSpPr>
          <p:spPr>
            <a:xfrm rot="10800000">
              <a:off x="512763" y="5165513"/>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14828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31" name="Oval 30">
              <a:extLst>
                <a:ext uri="{FF2B5EF4-FFF2-40B4-BE49-F238E27FC236}">
                  <a16:creationId xmlns:a16="http://schemas.microsoft.com/office/drawing/2014/main" id="{E918ED22-0265-EFC5-E966-2A5A8FF8F956}"/>
                </a:ext>
              </a:extLst>
            </p:cNvPr>
            <p:cNvSpPr/>
            <p:nvPr/>
          </p:nvSpPr>
          <p:spPr>
            <a:xfrm>
              <a:off x="1876713" y="5165513"/>
              <a:ext cx="1363949" cy="1363949"/>
            </a:xfrm>
            <a:prstGeom prst="ellipse">
              <a:avLst/>
            </a:prstGeom>
            <a:solidFill>
              <a:srgbClr val="A598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2" name="Freeform 32">
              <a:extLst>
                <a:ext uri="{FF2B5EF4-FFF2-40B4-BE49-F238E27FC236}">
                  <a16:creationId xmlns:a16="http://schemas.microsoft.com/office/drawing/2014/main" id="{2F108107-44DB-2397-D574-E276ACE7D92A}"/>
                </a:ext>
                <a:ext uri="{C183D7F6-B498-43B3-948B-1728B52AA6E4}">
                  <adec:decorative xmlns:adec="http://schemas.microsoft.com/office/drawing/2017/decorative" val="1"/>
                </a:ext>
              </a:extLst>
            </p:cNvPr>
            <p:cNvSpPr/>
            <p:nvPr/>
          </p:nvSpPr>
          <p:spPr>
            <a:xfrm rot="16200000">
              <a:off x="1876712" y="3801565"/>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14828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grpSp>
        <p:nvGrpSpPr>
          <p:cNvPr id="33" name="Group 32">
            <a:extLst>
              <a:ext uri="{FF2B5EF4-FFF2-40B4-BE49-F238E27FC236}">
                <a16:creationId xmlns:a16="http://schemas.microsoft.com/office/drawing/2014/main" id="{F3CEDD59-F7B8-7D1A-93FB-2952A7899C13}"/>
              </a:ext>
            </a:extLst>
          </p:cNvPr>
          <p:cNvGrpSpPr>
            <a:grpSpLocks noChangeAspect="1"/>
          </p:cNvGrpSpPr>
          <p:nvPr/>
        </p:nvGrpSpPr>
        <p:grpSpPr>
          <a:xfrm rot="5400000">
            <a:off x="5268607" y="4192308"/>
            <a:ext cx="1079643" cy="1080000"/>
            <a:chOff x="512763" y="3801565"/>
            <a:chExt cx="2727899" cy="2727897"/>
          </a:xfrm>
        </p:grpSpPr>
        <p:sp>
          <p:nvSpPr>
            <p:cNvPr id="34" name="Freeform 31">
              <a:extLst>
                <a:ext uri="{FF2B5EF4-FFF2-40B4-BE49-F238E27FC236}">
                  <a16:creationId xmlns:a16="http://schemas.microsoft.com/office/drawing/2014/main" id="{47D4896B-AC2E-912E-1CB3-3DD6C1067337}"/>
                </a:ext>
                <a:ext uri="{C183D7F6-B498-43B3-948B-1728B52AA6E4}">
                  <adec:decorative xmlns:adec="http://schemas.microsoft.com/office/drawing/2017/decorative" val="1"/>
                </a:ext>
              </a:extLst>
            </p:cNvPr>
            <p:cNvSpPr/>
            <p:nvPr/>
          </p:nvSpPr>
          <p:spPr>
            <a:xfrm rot="10800000">
              <a:off x="512763" y="5165513"/>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A5983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35" name="Oval 34">
              <a:extLst>
                <a:ext uri="{FF2B5EF4-FFF2-40B4-BE49-F238E27FC236}">
                  <a16:creationId xmlns:a16="http://schemas.microsoft.com/office/drawing/2014/main" id="{1CCC997C-F058-0D59-2777-5CBACAE65C3C}"/>
                </a:ext>
              </a:extLst>
            </p:cNvPr>
            <p:cNvSpPr/>
            <p:nvPr/>
          </p:nvSpPr>
          <p:spPr>
            <a:xfrm>
              <a:off x="1876713" y="5165513"/>
              <a:ext cx="1363949" cy="1363949"/>
            </a:xfrm>
            <a:prstGeom prst="ellipse">
              <a:avLst/>
            </a:prstGeom>
            <a:solidFill>
              <a:srgbClr val="1482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6" name="Freeform 32">
              <a:extLst>
                <a:ext uri="{FF2B5EF4-FFF2-40B4-BE49-F238E27FC236}">
                  <a16:creationId xmlns:a16="http://schemas.microsoft.com/office/drawing/2014/main" id="{3EB2B6E7-8050-FF6E-0EBC-5111E7D6AE75}"/>
                </a:ext>
                <a:ext uri="{C183D7F6-B498-43B3-948B-1728B52AA6E4}">
                  <adec:decorative xmlns:adec="http://schemas.microsoft.com/office/drawing/2017/decorative" val="1"/>
                </a:ext>
              </a:extLst>
            </p:cNvPr>
            <p:cNvSpPr/>
            <p:nvPr/>
          </p:nvSpPr>
          <p:spPr>
            <a:xfrm rot="16200000">
              <a:off x="1876712" y="3801565"/>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A5983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grpSp>
        <p:nvGrpSpPr>
          <p:cNvPr id="37" name="Group 36">
            <a:extLst>
              <a:ext uri="{FF2B5EF4-FFF2-40B4-BE49-F238E27FC236}">
                <a16:creationId xmlns:a16="http://schemas.microsoft.com/office/drawing/2014/main" id="{0A18BD66-0C57-B842-DC51-B81AB19C58F2}"/>
              </a:ext>
            </a:extLst>
          </p:cNvPr>
          <p:cNvGrpSpPr>
            <a:grpSpLocks noChangeAspect="1"/>
          </p:cNvGrpSpPr>
          <p:nvPr/>
        </p:nvGrpSpPr>
        <p:grpSpPr>
          <a:xfrm>
            <a:off x="540407" y="5406004"/>
            <a:ext cx="1079643" cy="1080000"/>
            <a:chOff x="512763" y="3801565"/>
            <a:chExt cx="2727899" cy="2727897"/>
          </a:xfrm>
        </p:grpSpPr>
        <p:sp>
          <p:nvSpPr>
            <p:cNvPr id="38" name="Freeform 31">
              <a:extLst>
                <a:ext uri="{FF2B5EF4-FFF2-40B4-BE49-F238E27FC236}">
                  <a16:creationId xmlns:a16="http://schemas.microsoft.com/office/drawing/2014/main" id="{0AA095BF-FCD2-8008-924E-729164C7D790}"/>
                </a:ext>
                <a:ext uri="{C183D7F6-B498-43B3-948B-1728B52AA6E4}">
                  <adec:decorative xmlns:adec="http://schemas.microsoft.com/office/drawing/2017/decorative" val="1"/>
                </a:ext>
              </a:extLst>
            </p:cNvPr>
            <p:cNvSpPr/>
            <p:nvPr/>
          </p:nvSpPr>
          <p:spPr>
            <a:xfrm rot="10800000">
              <a:off x="512763" y="5165513"/>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8A6C3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39" name="Oval 38">
              <a:extLst>
                <a:ext uri="{FF2B5EF4-FFF2-40B4-BE49-F238E27FC236}">
                  <a16:creationId xmlns:a16="http://schemas.microsoft.com/office/drawing/2014/main" id="{9B96FE91-42FB-3A62-03AE-B5111BFB4F19}"/>
                </a:ext>
              </a:extLst>
            </p:cNvPr>
            <p:cNvSpPr/>
            <p:nvPr/>
          </p:nvSpPr>
          <p:spPr>
            <a:xfrm>
              <a:off x="1876713" y="5165513"/>
              <a:ext cx="1363949" cy="1363949"/>
            </a:xfrm>
            <a:prstGeom prst="ellipse">
              <a:avLst/>
            </a:prstGeom>
            <a:solidFill>
              <a:srgbClr val="996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0" name="Freeform 32">
              <a:extLst>
                <a:ext uri="{FF2B5EF4-FFF2-40B4-BE49-F238E27FC236}">
                  <a16:creationId xmlns:a16="http://schemas.microsoft.com/office/drawing/2014/main" id="{3CF3B1E4-8721-2794-0F53-2A0F0F38EF28}"/>
                </a:ext>
                <a:ext uri="{C183D7F6-B498-43B3-948B-1728B52AA6E4}">
                  <adec:decorative xmlns:adec="http://schemas.microsoft.com/office/drawing/2017/decorative" val="1"/>
                </a:ext>
              </a:extLst>
            </p:cNvPr>
            <p:cNvSpPr/>
            <p:nvPr/>
          </p:nvSpPr>
          <p:spPr>
            <a:xfrm rot="16200000">
              <a:off x="1876712" y="3801565"/>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8A6C3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grpSp>
        <p:nvGrpSpPr>
          <p:cNvPr id="41" name="Group 40">
            <a:extLst>
              <a:ext uri="{FF2B5EF4-FFF2-40B4-BE49-F238E27FC236}">
                <a16:creationId xmlns:a16="http://schemas.microsoft.com/office/drawing/2014/main" id="{8103E21A-C40A-2BDB-A186-3C9F539C6697}"/>
              </a:ext>
            </a:extLst>
          </p:cNvPr>
          <p:cNvGrpSpPr>
            <a:grpSpLocks noChangeAspect="1"/>
          </p:cNvGrpSpPr>
          <p:nvPr/>
        </p:nvGrpSpPr>
        <p:grpSpPr>
          <a:xfrm rot="5400000">
            <a:off x="2045536" y="5406004"/>
            <a:ext cx="1079643" cy="1080000"/>
            <a:chOff x="512763" y="3801565"/>
            <a:chExt cx="2727899" cy="2727897"/>
          </a:xfrm>
        </p:grpSpPr>
        <p:sp>
          <p:nvSpPr>
            <p:cNvPr id="42" name="Freeform 31">
              <a:extLst>
                <a:ext uri="{FF2B5EF4-FFF2-40B4-BE49-F238E27FC236}">
                  <a16:creationId xmlns:a16="http://schemas.microsoft.com/office/drawing/2014/main" id="{F4212C2A-2CFC-08A0-D63B-A607A91AD27C}"/>
                </a:ext>
                <a:ext uri="{C183D7F6-B498-43B3-948B-1728B52AA6E4}">
                  <adec:decorative xmlns:adec="http://schemas.microsoft.com/office/drawing/2017/decorative" val="1"/>
                </a:ext>
              </a:extLst>
            </p:cNvPr>
            <p:cNvSpPr/>
            <p:nvPr/>
          </p:nvSpPr>
          <p:spPr>
            <a:xfrm rot="10800000">
              <a:off x="512763" y="5165513"/>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9969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43" name="Oval 42">
              <a:extLst>
                <a:ext uri="{FF2B5EF4-FFF2-40B4-BE49-F238E27FC236}">
                  <a16:creationId xmlns:a16="http://schemas.microsoft.com/office/drawing/2014/main" id="{EA85B05D-4597-AB52-D29B-39D1DC6AE23E}"/>
                </a:ext>
              </a:extLst>
            </p:cNvPr>
            <p:cNvSpPr/>
            <p:nvPr/>
          </p:nvSpPr>
          <p:spPr>
            <a:xfrm>
              <a:off x="1876713" y="5165513"/>
              <a:ext cx="1363949" cy="1363949"/>
            </a:xfrm>
            <a:prstGeom prst="ellipse">
              <a:avLst/>
            </a:prstGeom>
            <a:solidFill>
              <a:srgbClr val="8A6C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4" name="Freeform 32">
              <a:extLst>
                <a:ext uri="{FF2B5EF4-FFF2-40B4-BE49-F238E27FC236}">
                  <a16:creationId xmlns:a16="http://schemas.microsoft.com/office/drawing/2014/main" id="{F6E12A78-3504-364F-21E3-7163C496817E}"/>
                </a:ext>
                <a:ext uri="{C183D7F6-B498-43B3-948B-1728B52AA6E4}">
                  <adec:decorative xmlns:adec="http://schemas.microsoft.com/office/drawing/2017/decorative" val="1"/>
                </a:ext>
              </a:extLst>
            </p:cNvPr>
            <p:cNvSpPr/>
            <p:nvPr/>
          </p:nvSpPr>
          <p:spPr>
            <a:xfrm rot="16200000">
              <a:off x="1876712" y="3801565"/>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9969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grpSp>
        <p:nvGrpSpPr>
          <p:cNvPr id="45" name="Group 44">
            <a:extLst>
              <a:ext uri="{FF2B5EF4-FFF2-40B4-BE49-F238E27FC236}">
                <a16:creationId xmlns:a16="http://schemas.microsoft.com/office/drawing/2014/main" id="{FBD40003-FA34-2301-0BAE-4AA80C0F8F83}"/>
              </a:ext>
            </a:extLst>
          </p:cNvPr>
          <p:cNvGrpSpPr>
            <a:grpSpLocks noChangeAspect="1"/>
          </p:cNvGrpSpPr>
          <p:nvPr/>
        </p:nvGrpSpPr>
        <p:grpSpPr>
          <a:xfrm>
            <a:off x="3733174" y="5406004"/>
            <a:ext cx="1079643" cy="1080000"/>
            <a:chOff x="512763" y="3801565"/>
            <a:chExt cx="2727899" cy="2727897"/>
          </a:xfrm>
        </p:grpSpPr>
        <p:sp>
          <p:nvSpPr>
            <p:cNvPr id="46" name="Freeform 31">
              <a:extLst>
                <a:ext uri="{FF2B5EF4-FFF2-40B4-BE49-F238E27FC236}">
                  <a16:creationId xmlns:a16="http://schemas.microsoft.com/office/drawing/2014/main" id="{F0600CB4-944E-CDAA-F8C5-E9295BCB5147}"/>
                </a:ext>
                <a:ext uri="{C183D7F6-B498-43B3-948B-1728B52AA6E4}">
                  <adec:decorative xmlns:adec="http://schemas.microsoft.com/office/drawing/2017/decorative" val="1"/>
                </a:ext>
              </a:extLst>
            </p:cNvPr>
            <p:cNvSpPr/>
            <p:nvPr/>
          </p:nvSpPr>
          <p:spPr>
            <a:xfrm rot="10800000">
              <a:off x="512763" y="5165513"/>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5A2E6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47" name="Oval 46">
              <a:extLst>
                <a:ext uri="{FF2B5EF4-FFF2-40B4-BE49-F238E27FC236}">
                  <a16:creationId xmlns:a16="http://schemas.microsoft.com/office/drawing/2014/main" id="{FA7A8B39-D422-CDFB-6785-60151D59F585}"/>
                </a:ext>
              </a:extLst>
            </p:cNvPr>
            <p:cNvSpPr/>
            <p:nvPr/>
          </p:nvSpPr>
          <p:spPr>
            <a:xfrm>
              <a:off x="1876713" y="5165513"/>
              <a:ext cx="1363949" cy="1363949"/>
            </a:xfrm>
            <a:prstGeom prst="ellipse">
              <a:avLst/>
            </a:prstGeom>
            <a:solidFill>
              <a:srgbClr val="996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8" name="Freeform 32">
              <a:extLst>
                <a:ext uri="{FF2B5EF4-FFF2-40B4-BE49-F238E27FC236}">
                  <a16:creationId xmlns:a16="http://schemas.microsoft.com/office/drawing/2014/main" id="{FEE40542-520C-BA33-CE00-85FE4983AF19}"/>
                </a:ext>
                <a:ext uri="{C183D7F6-B498-43B3-948B-1728B52AA6E4}">
                  <adec:decorative xmlns:adec="http://schemas.microsoft.com/office/drawing/2017/decorative" val="1"/>
                </a:ext>
              </a:extLst>
            </p:cNvPr>
            <p:cNvSpPr/>
            <p:nvPr/>
          </p:nvSpPr>
          <p:spPr>
            <a:xfrm rot="16200000">
              <a:off x="1876712" y="3801565"/>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5A2E6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grpSp>
        <p:nvGrpSpPr>
          <p:cNvPr id="49" name="Group 48">
            <a:extLst>
              <a:ext uri="{FF2B5EF4-FFF2-40B4-BE49-F238E27FC236}">
                <a16:creationId xmlns:a16="http://schemas.microsoft.com/office/drawing/2014/main" id="{7FE8DE34-D2AB-E648-A086-5CAED3BEC9C1}"/>
              </a:ext>
            </a:extLst>
          </p:cNvPr>
          <p:cNvGrpSpPr>
            <a:grpSpLocks noChangeAspect="1"/>
          </p:cNvGrpSpPr>
          <p:nvPr/>
        </p:nvGrpSpPr>
        <p:grpSpPr>
          <a:xfrm rot="5400000">
            <a:off x="5215444" y="5406004"/>
            <a:ext cx="1079643" cy="1080000"/>
            <a:chOff x="512763" y="3801565"/>
            <a:chExt cx="2727899" cy="2727897"/>
          </a:xfrm>
        </p:grpSpPr>
        <p:sp>
          <p:nvSpPr>
            <p:cNvPr id="50" name="Freeform 31">
              <a:extLst>
                <a:ext uri="{FF2B5EF4-FFF2-40B4-BE49-F238E27FC236}">
                  <a16:creationId xmlns:a16="http://schemas.microsoft.com/office/drawing/2014/main" id="{78E4A1E8-2E13-6D19-80E7-1128B0197DFA}"/>
                </a:ext>
                <a:ext uri="{C183D7F6-B498-43B3-948B-1728B52AA6E4}">
                  <adec:decorative xmlns:adec="http://schemas.microsoft.com/office/drawing/2017/decorative" val="1"/>
                </a:ext>
              </a:extLst>
            </p:cNvPr>
            <p:cNvSpPr/>
            <p:nvPr/>
          </p:nvSpPr>
          <p:spPr>
            <a:xfrm rot="10800000">
              <a:off x="512763" y="5165513"/>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9969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51" name="Oval 50">
              <a:extLst>
                <a:ext uri="{FF2B5EF4-FFF2-40B4-BE49-F238E27FC236}">
                  <a16:creationId xmlns:a16="http://schemas.microsoft.com/office/drawing/2014/main" id="{7AADC369-4363-6574-2EBF-2BC5ADC729A7}"/>
                </a:ext>
              </a:extLst>
            </p:cNvPr>
            <p:cNvSpPr/>
            <p:nvPr/>
          </p:nvSpPr>
          <p:spPr>
            <a:xfrm>
              <a:off x="1876713" y="5165513"/>
              <a:ext cx="1363949" cy="1363949"/>
            </a:xfrm>
            <a:prstGeom prst="ellipse">
              <a:avLst/>
            </a:prstGeom>
            <a:solidFill>
              <a:srgbClr val="5A2E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2" name="Freeform 32">
              <a:extLst>
                <a:ext uri="{FF2B5EF4-FFF2-40B4-BE49-F238E27FC236}">
                  <a16:creationId xmlns:a16="http://schemas.microsoft.com/office/drawing/2014/main" id="{236F956E-24B7-078F-80FC-BA9D2D41C0E4}"/>
                </a:ext>
                <a:ext uri="{C183D7F6-B498-43B3-948B-1728B52AA6E4}">
                  <adec:decorative xmlns:adec="http://schemas.microsoft.com/office/drawing/2017/decorative" val="1"/>
                </a:ext>
              </a:extLst>
            </p:cNvPr>
            <p:cNvSpPr/>
            <p:nvPr/>
          </p:nvSpPr>
          <p:spPr>
            <a:xfrm rot="16200000">
              <a:off x="1876712" y="3801565"/>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9969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grpSp>
        <p:nvGrpSpPr>
          <p:cNvPr id="53" name="Group 52">
            <a:extLst>
              <a:ext uri="{FF2B5EF4-FFF2-40B4-BE49-F238E27FC236}">
                <a16:creationId xmlns:a16="http://schemas.microsoft.com/office/drawing/2014/main" id="{206F44CD-A392-A1F7-7E6E-C61D67E0E3DA}"/>
              </a:ext>
            </a:extLst>
          </p:cNvPr>
          <p:cNvGrpSpPr>
            <a:grpSpLocks noChangeAspect="1"/>
          </p:cNvGrpSpPr>
          <p:nvPr/>
        </p:nvGrpSpPr>
        <p:grpSpPr>
          <a:xfrm>
            <a:off x="540407" y="6722716"/>
            <a:ext cx="1079643" cy="1080000"/>
            <a:chOff x="512763" y="3801565"/>
            <a:chExt cx="2727899" cy="2727897"/>
          </a:xfrm>
        </p:grpSpPr>
        <p:sp>
          <p:nvSpPr>
            <p:cNvPr id="54" name="Freeform 31">
              <a:extLst>
                <a:ext uri="{FF2B5EF4-FFF2-40B4-BE49-F238E27FC236}">
                  <a16:creationId xmlns:a16="http://schemas.microsoft.com/office/drawing/2014/main" id="{283772E4-DDA7-D4EB-E6B3-1407B4861ED2}"/>
                </a:ext>
                <a:ext uri="{C183D7F6-B498-43B3-948B-1728B52AA6E4}">
                  <adec:decorative xmlns:adec="http://schemas.microsoft.com/office/drawing/2017/decorative" val="1"/>
                </a:ext>
              </a:extLst>
            </p:cNvPr>
            <p:cNvSpPr/>
            <p:nvPr/>
          </p:nvSpPr>
          <p:spPr>
            <a:xfrm rot="10800000">
              <a:off x="512763" y="5165513"/>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A5983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55" name="Oval 54">
              <a:extLst>
                <a:ext uri="{FF2B5EF4-FFF2-40B4-BE49-F238E27FC236}">
                  <a16:creationId xmlns:a16="http://schemas.microsoft.com/office/drawing/2014/main" id="{9534FFEA-AC90-D8E7-5985-768C6CF153C2}"/>
                </a:ext>
              </a:extLst>
            </p:cNvPr>
            <p:cNvSpPr/>
            <p:nvPr/>
          </p:nvSpPr>
          <p:spPr>
            <a:xfrm>
              <a:off x="1876713" y="5165513"/>
              <a:ext cx="1363949" cy="1363949"/>
            </a:xfrm>
            <a:prstGeom prst="ellipse">
              <a:avLst/>
            </a:prstGeom>
            <a:solidFill>
              <a:srgbClr val="5A2E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6" name="Freeform 32">
              <a:extLst>
                <a:ext uri="{FF2B5EF4-FFF2-40B4-BE49-F238E27FC236}">
                  <a16:creationId xmlns:a16="http://schemas.microsoft.com/office/drawing/2014/main" id="{82BDE24E-C0D0-3BD6-53DF-4D96D247ECAE}"/>
                </a:ext>
                <a:ext uri="{C183D7F6-B498-43B3-948B-1728B52AA6E4}">
                  <adec:decorative xmlns:adec="http://schemas.microsoft.com/office/drawing/2017/decorative" val="1"/>
                </a:ext>
              </a:extLst>
            </p:cNvPr>
            <p:cNvSpPr/>
            <p:nvPr/>
          </p:nvSpPr>
          <p:spPr>
            <a:xfrm rot="16200000">
              <a:off x="1876712" y="3801565"/>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A5983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grpSp>
        <p:nvGrpSpPr>
          <p:cNvPr id="57" name="Group 56">
            <a:extLst>
              <a:ext uri="{FF2B5EF4-FFF2-40B4-BE49-F238E27FC236}">
                <a16:creationId xmlns:a16="http://schemas.microsoft.com/office/drawing/2014/main" id="{FC59E932-F9E9-1DDF-E17B-62C644E79F81}"/>
              </a:ext>
            </a:extLst>
          </p:cNvPr>
          <p:cNvGrpSpPr>
            <a:grpSpLocks noChangeAspect="1"/>
          </p:cNvGrpSpPr>
          <p:nvPr/>
        </p:nvGrpSpPr>
        <p:grpSpPr>
          <a:xfrm rot="5400000">
            <a:off x="2045536" y="6722716"/>
            <a:ext cx="1079643" cy="1080000"/>
            <a:chOff x="512763" y="3801565"/>
            <a:chExt cx="2727899" cy="2727897"/>
          </a:xfrm>
        </p:grpSpPr>
        <p:sp>
          <p:nvSpPr>
            <p:cNvPr id="58" name="Freeform 31">
              <a:extLst>
                <a:ext uri="{FF2B5EF4-FFF2-40B4-BE49-F238E27FC236}">
                  <a16:creationId xmlns:a16="http://schemas.microsoft.com/office/drawing/2014/main" id="{3AD19052-D6B3-5047-4F6B-DEF01FE2D452}"/>
                </a:ext>
                <a:ext uri="{C183D7F6-B498-43B3-948B-1728B52AA6E4}">
                  <adec:decorative xmlns:adec="http://schemas.microsoft.com/office/drawing/2017/decorative" val="1"/>
                </a:ext>
              </a:extLst>
            </p:cNvPr>
            <p:cNvSpPr/>
            <p:nvPr/>
          </p:nvSpPr>
          <p:spPr>
            <a:xfrm rot="10800000">
              <a:off x="512763" y="5165513"/>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5A2E6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59" name="Oval 58">
              <a:extLst>
                <a:ext uri="{FF2B5EF4-FFF2-40B4-BE49-F238E27FC236}">
                  <a16:creationId xmlns:a16="http://schemas.microsoft.com/office/drawing/2014/main" id="{2101F1A5-32F0-87BF-2FC8-FDC8BA8E8D34}"/>
                </a:ext>
              </a:extLst>
            </p:cNvPr>
            <p:cNvSpPr/>
            <p:nvPr/>
          </p:nvSpPr>
          <p:spPr>
            <a:xfrm>
              <a:off x="1876713" y="5165513"/>
              <a:ext cx="1363949" cy="1363949"/>
            </a:xfrm>
            <a:prstGeom prst="ellipse">
              <a:avLst/>
            </a:prstGeom>
            <a:solidFill>
              <a:srgbClr val="A598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0" name="Freeform 32">
              <a:extLst>
                <a:ext uri="{FF2B5EF4-FFF2-40B4-BE49-F238E27FC236}">
                  <a16:creationId xmlns:a16="http://schemas.microsoft.com/office/drawing/2014/main" id="{CED48D0E-CA1B-8AA3-7CDB-807E8755C2C8}"/>
                </a:ext>
                <a:ext uri="{C183D7F6-B498-43B3-948B-1728B52AA6E4}">
                  <adec:decorative xmlns:adec="http://schemas.microsoft.com/office/drawing/2017/decorative" val="1"/>
                </a:ext>
              </a:extLst>
            </p:cNvPr>
            <p:cNvSpPr/>
            <p:nvPr/>
          </p:nvSpPr>
          <p:spPr>
            <a:xfrm rot="16200000">
              <a:off x="1876712" y="3801565"/>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5A2E6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spTree>
    <p:extLst>
      <p:ext uri="{BB962C8B-B14F-4D97-AF65-F5344CB8AC3E}">
        <p14:creationId xmlns:p14="http://schemas.microsoft.com/office/powerpoint/2010/main" val="23519972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alpha val="20000"/>
          </a:schemeClr>
        </a:solidFill>
        <a:effectLst/>
      </p:bgPr>
    </p:bg>
    <p:spTree>
      <p:nvGrpSpPr>
        <p:cNvPr id="1" name="">
          <a:extLst>
            <a:ext uri="{FF2B5EF4-FFF2-40B4-BE49-F238E27FC236}">
              <a16:creationId xmlns:a16="http://schemas.microsoft.com/office/drawing/2014/main" id="{1B04E69F-A945-1AE4-F17E-43894A0715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38F9EB-C78B-D594-8559-7B705AB62CFA}"/>
              </a:ext>
            </a:extLst>
          </p:cNvPr>
          <p:cNvSpPr>
            <a:spLocks noGrp="1"/>
          </p:cNvSpPr>
          <p:nvPr>
            <p:ph type="title"/>
          </p:nvPr>
        </p:nvSpPr>
        <p:spPr/>
        <p:txBody>
          <a:bodyPr/>
          <a:lstStyle/>
          <a:p>
            <a:r>
              <a:rPr lang="nb-NO" dirty="0" err="1"/>
              <a:t>Emojies</a:t>
            </a:r>
            <a:endParaRPr lang="nb-NO" dirty="0"/>
          </a:p>
        </p:txBody>
      </p:sp>
      <p:sp>
        <p:nvSpPr>
          <p:cNvPr id="3" name="Text Placeholder 2">
            <a:extLst>
              <a:ext uri="{FF2B5EF4-FFF2-40B4-BE49-F238E27FC236}">
                <a16:creationId xmlns:a16="http://schemas.microsoft.com/office/drawing/2014/main" id="{B8B1C49C-0074-4DE1-DD05-43316027ED75}"/>
              </a:ext>
            </a:extLst>
          </p:cNvPr>
          <p:cNvSpPr>
            <a:spLocks noGrp="1"/>
          </p:cNvSpPr>
          <p:nvPr>
            <p:ph type="body" sz="quarter" idx="23"/>
          </p:nvPr>
        </p:nvSpPr>
        <p:spPr/>
        <p:txBody>
          <a:bodyPr/>
          <a:lstStyle/>
          <a:p>
            <a:pPr marL="0" indent="0">
              <a:buNone/>
            </a:pPr>
            <a:r>
              <a:rPr lang="nb-NO" dirty="0"/>
              <a:t>Marker, kopier og lim inn </a:t>
            </a:r>
            <a:r>
              <a:rPr lang="nb-NO" dirty="0" err="1"/>
              <a:t>emojie</a:t>
            </a:r>
            <a:r>
              <a:rPr lang="nb-NO" dirty="0"/>
              <a:t> på ønsket side. For å justere størrelsen holdes «</a:t>
            </a:r>
            <a:r>
              <a:rPr lang="nb-NO" dirty="0" err="1"/>
              <a:t>Shift</a:t>
            </a:r>
            <a:r>
              <a:rPr lang="nb-NO" dirty="0"/>
              <a:t>» inne mens du klikker og drar i et av hjørnene. </a:t>
            </a:r>
          </a:p>
        </p:txBody>
      </p:sp>
      <p:pic>
        <p:nvPicPr>
          <p:cNvPr id="63" name="Picture 62" descr="A yellow smiley face with red hearts around it&#10;&#10;AI-generated content may be incorrect.">
            <a:extLst>
              <a:ext uri="{FF2B5EF4-FFF2-40B4-BE49-F238E27FC236}">
                <a16:creationId xmlns:a16="http://schemas.microsoft.com/office/drawing/2014/main" id="{D86576D3-C2BA-CD88-FD1D-C07D21C3FDE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25794" y="5081648"/>
            <a:ext cx="1006411" cy="1020012"/>
          </a:xfrm>
          <a:prstGeom prst="rect">
            <a:avLst/>
          </a:prstGeom>
        </p:spPr>
      </p:pic>
      <p:pic>
        <p:nvPicPr>
          <p:cNvPr id="65" name="Picture 64" descr="A yellow emoji with red hearts over eyes&#10;&#10;AI-generated content may be incorrect.">
            <a:extLst>
              <a:ext uri="{FF2B5EF4-FFF2-40B4-BE49-F238E27FC236}">
                <a16:creationId xmlns:a16="http://schemas.microsoft.com/office/drawing/2014/main" id="{24652ACA-0CD6-A410-2792-64A446C226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6298" y="5095975"/>
            <a:ext cx="1006411" cy="1006411"/>
          </a:xfrm>
          <a:prstGeom prst="rect">
            <a:avLst/>
          </a:prstGeom>
        </p:spPr>
      </p:pic>
      <p:pic>
        <p:nvPicPr>
          <p:cNvPr id="67" name="Picture 66" descr="A yellow smiley face with a party hat&#10;&#10;AI-generated content may be incorrect.">
            <a:extLst>
              <a:ext uri="{FF2B5EF4-FFF2-40B4-BE49-F238E27FC236}">
                <a16:creationId xmlns:a16="http://schemas.microsoft.com/office/drawing/2014/main" id="{EE453E6D-7D04-3B4C-B329-8215BE72AD5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05288" y="4592045"/>
            <a:ext cx="1006411" cy="1509615"/>
          </a:xfrm>
          <a:prstGeom prst="rect">
            <a:avLst/>
          </a:prstGeom>
        </p:spPr>
      </p:pic>
      <p:pic>
        <p:nvPicPr>
          <p:cNvPr id="69" name="Picture 68" descr="A yellow smiley face with red cheeks and black background&#10;&#10;AI-generated content may be incorrect.">
            <a:extLst>
              <a:ext uri="{FF2B5EF4-FFF2-40B4-BE49-F238E27FC236}">
                <a16:creationId xmlns:a16="http://schemas.microsoft.com/office/drawing/2014/main" id="{F172B183-2831-AA06-F086-332568F2ECF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46298" y="3117450"/>
            <a:ext cx="1006411" cy="1006411"/>
          </a:xfrm>
          <a:prstGeom prst="rect">
            <a:avLst/>
          </a:prstGeom>
        </p:spPr>
      </p:pic>
      <p:pic>
        <p:nvPicPr>
          <p:cNvPr id="71" name="Picture 70" descr="A yellow smiley face with black dots&#10;&#10;AI-generated content may be incorrect.">
            <a:extLst>
              <a:ext uri="{FF2B5EF4-FFF2-40B4-BE49-F238E27FC236}">
                <a16:creationId xmlns:a16="http://schemas.microsoft.com/office/drawing/2014/main" id="{03F2484C-5AB4-8E99-A5F3-385DA640F9C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925794" y="3117450"/>
            <a:ext cx="1006411" cy="1006411"/>
          </a:xfrm>
          <a:prstGeom prst="rect">
            <a:avLst/>
          </a:prstGeom>
        </p:spPr>
      </p:pic>
      <p:pic>
        <p:nvPicPr>
          <p:cNvPr id="75" name="Picture 74" descr="A yellow smiley face with black outline&#10;&#10;AI-generated content may be incorrect.">
            <a:extLst>
              <a:ext uri="{FF2B5EF4-FFF2-40B4-BE49-F238E27FC236}">
                <a16:creationId xmlns:a16="http://schemas.microsoft.com/office/drawing/2014/main" id="{8D07036E-0382-FA51-4980-240E600AA72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105290" y="3117450"/>
            <a:ext cx="1006411" cy="1006411"/>
          </a:xfrm>
          <a:prstGeom prst="rect">
            <a:avLst/>
          </a:prstGeom>
        </p:spPr>
      </p:pic>
    </p:spTree>
    <p:extLst>
      <p:ext uri="{BB962C8B-B14F-4D97-AF65-F5344CB8AC3E}">
        <p14:creationId xmlns:p14="http://schemas.microsoft.com/office/powerpoint/2010/main" val="24995845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bg>
      <p:bgPr>
        <a:solidFill>
          <a:schemeClr val="bg1">
            <a:alpha val="20000"/>
          </a:schemeClr>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EA0E665-BD36-4798-AF7E-9AE9931DB2F7}"/>
              </a:ext>
            </a:extLst>
          </p:cNvPr>
          <p:cNvSpPr>
            <a:spLocks noGrp="1"/>
          </p:cNvSpPr>
          <p:nvPr>
            <p:ph type="title"/>
          </p:nvPr>
        </p:nvSpPr>
        <p:spPr/>
        <p:txBody>
          <a:bodyPr/>
          <a:lstStyle/>
          <a:p>
            <a:r>
              <a:rPr lang="nb-NO" dirty="0"/>
              <a:t>Om denne malen</a:t>
            </a:r>
          </a:p>
        </p:txBody>
      </p:sp>
      <p:sp>
        <p:nvSpPr>
          <p:cNvPr id="3" name="Text Placeholder 2">
            <a:extLst>
              <a:ext uri="{FF2B5EF4-FFF2-40B4-BE49-F238E27FC236}">
                <a16:creationId xmlns:a16="http://schemas.microsoft.com/office/drawing/2014/main" id="{E30D0A16-1AA3-A90B-DB94-5F443EE48CD6}"/>
              </a:ext>
            </a:extLst>
          </p:cNvPr>
          <p:cNvSpPr>
            <a:spLocks noGrp="1"/>
          </p:cNvSpPr>
          <p:nvPr>
            <p:ph type="body" sz="quarter" idx="23"/>
          </p:nvPr>
        </p:nvSpPr>
        <p:spPr>
          <a:xfrm>
            <a:off x="-1" y="1539612"/>
            <a:ext cx="6858000" cy="6562988"/>
          </a:xfrm>
        </p:spPr>
        <p:txBody>
          <a:bodyPr/>
          <a:lstStyle/>
          <a:p>
            <a:pPr>
              <a:lnSpc>
                <a:spcPct val="107000"/>
              </a:lnSpc>
              <a:spcAft>
                <a:spcPts val="800"/>
              </a:spcAft>
            </a:pPr>
            <a:r>
              <a:rPr lang="nb-NO" sz="1401" kern="100" dirty="0">
                <a:solidFill>
                  <a:srgbClr val="000000"/>
                </a:solidFill>
                <a:latin typeface="Nunito Sans" pitchFamily="2" charset="0"/>
                <a:ea typeface="Calibri" panose="020F0502020204030204" pitchFamily="34" charset="0"/>
                <a:cs typeface="Times New Roman" panose="02020603050405020304" pitchFamily="18" charset="0"/>
              </a:rPr>
              <a:t>Malen har 4:5-format til poster på Facebook, Instagram og LinkedIn. Den inneholder et utvalg av oppsett tilpasset forskjellige behov. </a:t>
            </a:r>
            <a:br>
              <a:rPr lang="nb-NO" sz="1401" kern="100" dirty="0">
                <a:solidFill>
                  <a:srgbClr val="000000"/>
                </a:solidFill>
                <a:latin typeface="Nunito Sans" pitchFamily="2" charset="0"/>
                <a:ea typeface="Calibri" panose="020F0502020204030204" pitchFamily="34" charset="0"/>
                <a:cs typeface="Times New Roman" panose="02020603050405020304" pitchFamily="18" charset="0"/>
              </a:rPr>
            </a:br>
            <a:r>
              <a:rPr lang="nb-NO" sz="1401" kern="100" dirty="0">
                <a:solidFill>
                  <a:srgbClr val="000000"/>
                </a:solidFill>
                <a:latin typeface="Nunito Sans" pitchFamily="2" charset="0"/>
                <a:ea typeface="Calibri" panose="020F0502020204030204" pitchFamily="34" charset="0"/>
                <a:cs typeface="Times New Roman" panose="02020603050405020304" pitchFamily="18" charset="0"/>
              </a:rPr>
              <a:t>Du finner </a:t>
            </a:r>
            <a:r>
              <a:rPr lang="nb-NO" sz="1401" kern="100" dirty="0" err="1">
                <a:solidFill>
                  <a:srgbClr val="000000"/>
                </a:solidFill>
                <a:latin typeface="Nunito Sans" pitchFamily="2" charset="0"/>
                <a:ea typeface="Calibri" panose="020F0502020204030204" pitchFamily="34" charset="0"/>
                <a:cs typeface="Times New Roman" panose="02020603050405020304" pitchFamily="18" charset="0"/>
              </a:rPr>
              <a:t>malsider</a:t>
            </a:r>
            <a:r>
              <a:rPr lang="nb-NO" sz="1401" kern="100" dirty="0">
                <a:solidFill>
                  <a:srgbClr val="000000"/>
                </a:solidFill>
                <a:latin typeface="Nunito Sans" pitchFamily="2" charset="0"/>
                <a:ea typeface="Calibri" panose="020F0502020204030204" pitchFamily="34" charset="0"/>
                <a:cs typeface="Times New Roman" panose="02020603050405020304" pitchFamily="18" charset="0"/>
              </a:rPr>
              <a:t> med tekst, bilder, ikoner, sitater med mer. </a:t>
            </a:r>
            <a:br>
              <a:rPr lang="nb-NO" sz="1401" kern="100" dirty="0">
                <a:solidFill>
                  <a:srgbClr val="000000"/>
                </a:solidFill>
                <a:latin typeface="Nunito Sans" pitchFamily="2" charset="0"/>
                <a:ea typeface="Calibri" panose="020F0502020204030204" pitchFamily="34" charset="0"/>
                <a:cs typeface="Times New Roman" panose="02020603050405020304" pitchFamily="18" charset="0"/>
              </a:rPr>
            </a:br>
            <a:r>
              <a:rPr lang="nb-NO" sz="1401" kern="100" dirty="0">
                <a:solidFill>
                  <a:srgbClr val="000000"/>
                </a:solidFill>
                <a:latin typeface="Nunito Sans" pitchFamily="2" charset="0"/>
                <a:ea typeface="Calibri" panose="020F0502020204030204" pitchFamily="34" charset="0"/>
                <a:cs typeface="Times New Roman" panose="02020603050405020304" pitchFamily="18" charset="0"/>
              </a:rPr>
              <a:t>Se oversikt over </a:t>
            </a:r>
            <a:r>
              <a:rPr lang="nb-NO" sz="1401" kern="100" dirty="0" err="1">
                <a:solidFill>
                  <a:srgbClr val="000000"/>
                </a:solidFill>
                <a:latin typeface="Nunito Sans" pitchFamily="2" charset="0"/>
                <a:ea typeface="Calibri" panose="020F0502020204030204" pitchFamily="34" charset="0"/>
                <a:cs typeface="Times New Roman" panose="02020603050405020304" pitchFamily="18" charset="0"/>
              </a:rPr>
              <a:t>malsider</a:t>
            </a:r>
            <a:r>
              <a:rPr lang="nb-NO" sz="1401" kern="100" dirty="0">
                <a:solidFill>
                  <a:srgbClr val="000000"/>
                </a:solidFill>
                <a:latin typeface="Nunito Sans" pitchFamily="2" charset="0"/>
                <a:ea typeface="Calibri" panose="020F0502020204030204" pitchFamily="34" charset="0"/>
                <a:cs typeface="Times New Roman" panose="02020603050405020304" pitchFamily="18" charset="0"/>
              </a:rPr>
              <a:t> på neste side.</a:t>
            </a:r>
          </a:p>
          <a:p>
            <a:pPr>
              <a:lnSpc>
                <a:spcPct val="107000"/>
              </a:lnSpc>
              <a:spcAft>
                <a:spcPts val="800"/>
              </a:spcAft>
            </a:pPr>
            <a:r>
              <a:rPr lang="nb-NO" sz="1401" kern="100" dirty="0">
                <a:solidFill>
                  <a:srgbClr val="000000"/>
                </a:solidFill>
                <a:latin typeface="Nunito Sans" pitchFamily="2" charset="0"/>
                <a:ea typeface="Calibri" panose="020F0502020204030204" pitchFamily="34" charset="0"/>
                <a:cs typeface="Times New Roman" panose="02020603050405020304" pitchFamily="18" charset="0"/>
              </a:rPr>
              <a:t>Alle oppsettene i malen finnes i syv ulike fargetema. Bruk ett fargetema gjennomgående på alle bilder i en post for en fin helhet, eller varier med ulike bakgrunnsfarger. Vurder fargebruk etter budskap, farger i bilder du skal bruke og følelsen du vil skape.</a:t>
            </a:r>
            <a:br>
              <a:rPr lang="nb-NO" sz="1401" kern="100" dirty="0">
                <a:solidFill>
                  <a:srgbClr val="000000"/>
                </a:solidFill>
                <a:latin typeface="Nunito Sans" pitchFamily="2" charset="0"/>
                <a:ea typeface="Calibri" panose="020F0502020204030204" pitchFamily="34" charset="0"/>
                <a:cs typeface="Times New Roman" panose="02020603050405020304" pitchFamily="18" charset="0"/>
              </a:rPr>
            </a:br>
            <a:br>
              <a:rPr lang="nb-NO" sz="1401" kern="100" dirty="0">
                <a:solidFill>
                  <a:srgbClr val="000000"/>
                </a:solidFill>
                <a:latin typeface="Nunito Sans" pitchFamily="2" charset="0"/>
                <a:ea typeface="Calibri" panose="020F0502020204030204" pitchFamily="34" charset="0"/>
                <a:cs typeface="Times New Roman" panose="02020603050405020304" pitchFamily="18" charset="0"/>
              </a:rPr>
            </a:br>
            <a:r>
              <a:rPr lang="nb-NO" sz="800" kern="100" dirty="0">
                <a:solidFill>
                  <a:srgbClr val="000000"/>
                </a:solidFill>
                <a:latin typeface="Nunito Sans" pitchFamily="2" charset="0"/>
                <a:ea typeface="Calibri" panose="020F0502020204030204" pitchFamily="34" charset="0"/>
                <a:cs typeface="Times New Roman" panose="02020603050405020304" pitchFamily="18" charset="0"/>
              </a:rPr>
              <a:t>Blåveis/Himmel    Gress/Hav              Korn/Plomme        Siv/Nype                Strand/Bark            Hav/Korn            Plomme/Bark</a:t>
            </a:r>
            <a:br>
              <a:rPr lang="nb-NO" sz="800" kern="100" dirty="0">
                <a:solidFill>
                  <a:srgbClr val="000000"/>
                </a:solidFill>
                <a:latin typeface="Nunito Sans" pitchFamily="2" charset="0"/>
                <a:ea typeface="Calibri" panose="020F0502020204030204" pitchFamily="34" charset="0"/>
                <a:cs typeface="Times New Roman" panose="02020603050405020304" pitchFamily="18" charset="0"/>
              </a:rPr>
            </a:br>
            <a:br>
              <a:rPr lang="nb-NO" sz="800" kern="100" dirty="0">
                <a:solidFill>
                  <a:srgbClr val="000000"/>
                </a:solidFill>
                <a:latin typeface="Nunito Sans" pitchFamily="2" charset="0"/>
                <a:ea typeface="Calibri" panose="020F0502020204030204" pitchFamily="34" charset="0"/>
                <a:cs typeface="Times New Roman" panose="02020603050405020304" pitchFamily="18" charset="0"/>
              </a:rPr>
            </a:br>
            <a:br>
              <a:rPr lang="nb-NO" sz="800" kern="100" dirty="0">
                <a:solidFill>
                  <a:srgbClr val="000000"/>
                </a:solidFill>
                <a:latin typeface="Nunito Sans" pitchFamily="2" charset="0"/>
                <a:ea typeface="Calibri" panose="020F0502020204030204" pitchFamily="34" charset="0"/>
                <a:cs typeface="Times New Roman" panose="02020603050405020304" pitchFamily="18" charset="0"/>
              </a:rPr>
            </a:br>
            <a:br>
              <a:rPr lang="nb-NO" sz="800" kern="100" dirty="0">
                <a:solidFill>
                  <a:srgbClr val="000000"/>
                </a:solidFill>
                <a:latin typeface="Nunito Sans" pitchFamily="2" charset="0"/>
                <a:ea typeface="Calibri" panose="020F0502020204030204" pitchFamily="34" charset="0"/>
                <a:cs typeface="Times New Roman" panose="02020603050405020304" pitchFamily="18" charset="0"/>
              </a:rPr>
            </a:br>
            <a:br>
              <a:rPr lang="nb-NO" sz="800" kern="100" dirty="0">
                <a:solidFill>
                  <a:srgbClr val="000000"/>
                </a:solidFill>
                <a:latin typeface="Nunito Sans" pitchFamily="2" charset="0"/>
                <a:ea typeface="Calibri" panose="020F0502020204030204" pitchFamily="34" charset="0"/>
                <a:cs typeface="Times New Roman" panose="02020603050405020304" pitchFamily="18" charset="0"/>
              </a:rPr>
            </a:br>
            <a:br>
              <a:rPr lang="nb-NO" sz="800" kern="100" dirty="0">
                <a:solidFill>
                  <a:srgbClr val="000000"/>
                </a:solidFill>
                <a:latin typeface="Nunito Sans" pitchFamily="2" charset="0"/>
                <a:ea typeface="Calibri" panose="020F0502020204030204" pitchFamily="34" charset="0"/>
                <a:cs typeface="Times New Roman" panose="02020603050405020304" pitchFamily="18" charset="0"/>
              </a:rPr>
            </a:br>
            <a:endParaRPr lang="nb-NO" sz="800" kern="100" dirty="0">
              <a:solidFill>
                <a:srgbClr val="000000"/>
              </a:solidFill>
              <a:latin typeface="Nunito Sans" pitchFamily="2" charset="0"/>
              <a:ea typeface="Calibri" panose="020F0502020204030204" pitchFamily="34" charset="0"/>
              <a:cs typeface="Times New Roman" panose="02020603050405020304" pitchFamily="18" charset="0"/>
            </a:endParaRPr>
          </a:p>
          <a:p>
            <a:pPr>
              <a:lnSpc>
                <a:spcPct val="107000"/>
              </a:lnSpc>
              <a:spcAft>
                <a:spcPts val="800"/>
              </a:spcAft>
            </a:pPr>
            <a:r>
              <a:rPr lang="nb-NO" dirty="0">
                <a:latin typeface="Nunito Sans" pitchFamily="2" charset="0"/>
              </a:rPr>
              <a:t>Velg ønsket lysbildeoppsett ved å gå til fanen «Hjem».</a:t>
            </a:r>
          </a:p>
          <a:p>
            <a:pPr>
              <a:lnSpc>
                <a:spcPct val="107000"/>
              </a:lnSpc>
              <a:spcAft>
                <a:spcPts val="800"/>
              </a:spcAft>
            </a:pPr>
            <a:r>
              <a:rPr lang="nb-NO" dirty="0">
                <a:latin typeface="Nunito Sans" pitchFamily="2" charset="0"/>
              </a:rPr>
              <a:t>For å sette inn et nytt lysbilde velger du </a:t>
            </a:r>
            <a:br>
              <a:rPr lang="nb-NO" dirty="0">
                <a:latin typeface="Nunito Sans" pitchFamily="2" charset="0"/>
              </a:rPr>
            </a:br>
            <a:r>
              <a:rPr lang="nb-NO" dirty="0">
                <a:latin typeface="Nunito Sans" pitchFamily="2" charset="0"/>
              </a:rPr>
              <a:t>oppsett ved å klikke på «Nytt lysbilde».</a:t>
            </a:r>
            <a:br>
              <a:rPr lang="nb-NO" dirty="0">
                <a:latin typeface="Nunito Sans" pitchFamily="2" charset="0"/>
              </a:rPr>
            </a:br>
            <a:endParaRPr lang="nb-NO" dirty="0">
              <a:latin typeface="Nunito Sans" pitchFamily="2" charset="0"/>
            </a:endParaRPr>
          </a:p>
          <a:p>
            <a:pPr>
              <a:lnSpc>
                <a:spcPct val="107000"/>
              </a:lnSpc>
              <a:spcAft>
                <a:spcPts val="800"/>
              </a:spcAft>
            </a:pPr>
            <a:r>
              <a:rPr lang="nb-NO" dirty="0">
                <a:latin typeface="Nunito Sans" pitchFamily="2" charset="0"/>
              </a:rPr>
              <a:t>Vil du endre oppsett på et eksisterende </a:t>
            </a:r>
            <a:br>
              <a:rPr lang="nb-NO" dirty="0">
                <a:latin typeface="Nunito Sans" pitchFamily="2" charset="0"/>
              </a:rPr>
            </a:br>
            <a:r>
              <a:rPr lang="nb-NO" dirty="0">
                <a:latin typeface="Nunito Sans" pitchFamily="2" charset="0"/>
              </a:rPr>
              <a:t>lysbilde velger du ønsket oppsett under</a:t>
            </a:r>
            <a:br>
              <a:rPr lang="nb-NO" dirty="0">
                <a:latin typeface="Nunito Sans" pitchFamily="2" charset="0"/>
              </a:rPr>
            </a:br>
            <a:r>
              <a:rPr lang="nb-NO" dirty="0">
                <a:latin typeface="Nunito Sans" pitchFamily="2" charset="0"/>
              </a:rPr>
              <a:t>«Lysbildeoppsett»</a:t>
            </a:r>
          </a:p>
          <a:p>
            <a:pPr marL="252003" lvl="1" indent="0">
              <a:lnSpc>
                <a:spcPct val="107000"/>
              </a:lnSpc>
              <a:spcAft>
                <a:spcPts val="800"/>
              </a:spcAft>
              <a:buNone/>
            </a:pPr>
            <a:br>
              <a:rPr lang="nb-NO" sz="1401" kern="100" dirty="0">
                <a:solidFill>
                  <a:srgbClr val="000000"/>
                </a:solidFill>
                <a:latin typeface="Nunito Sans" pitchFamily="2" charset="0"/>
                <a:ea typeface="Calibri" panose="020F0502020204030204" pitchFamily="34" charset="0"/>
                <a:cs typeface="Times New Roman" panose="02020603050405020304" pitchFamily="18" charset="0"/>
              </a:rPr>
            </a:br>
            <a:r>
              <a:rPr lang="nb-NO" sz="1401" kern="100" dirty="0">
                <a:latin typeface="Nunito Sans" pitchFamily="2" charset="0"/>
                <a:ea typeface="Calibri" panose="020F0502020204030204" pitchFamily="34" charset="0"/>
                <a:cs typeface="Times New Roman" panose="02020603050405020304" pitchFamily="18" charset="0"/>
              </a:rPr>
              <a:t>Veiledningen her tar utgangspunkt i skrivebordsversjonen av PowerPoint. I </a:t>
            </a:r>
            <a:r>
              <a:rPr lang="nb-NO" sz="1401" kern="100" dirty="0" err="1">
                <a:latin typeface="Nunito Sans" pitchFamily="2" charset="0"/>
                <a:ea typeface="Calibri" panose="020F0502020204030204" pitchFamily="34" charset="0"/>
                <a:cs typeface="Times New Roman" panose="02020603050405020304" pitchFamily="18" charset="0"/>
              </a:rPr>
              <a:t>webversjonen</a:t>
            </a:r>
            <a:r>
              <a:rPr lang="nb-NO" sz="1401" kern="100" dirty="0">
                <a:latin typeface="Nunito Sans" pitchFamily="2" charset="0"/>
                <a:ea typeface="Calibri" panose="020F0502020204030204" pitchFamily="34" charset="0"/>
                <a:cs typeface="Times New Roman" panose="02020603050405020304" pitchFamily="18" charset="0"/>
              </a:rPr>
              <a:t> eller på Mac, kan knapper/faner </a:t>
            </a:r>
            <a:br>
              <a:rPr lang="nb-NO" sz="1401" kern="100" dirty="0">
                <a:latin typeface="Nunito Sans" pitchFamily="2" charset="0"/>
                <a:ea typeface="Calibri" panose="020F0502020204030204" pitchFamily="34" charset="0"/>
                <a:cs typeface="Times New Roman" panose="02020603050405020304" pitchFamily="18" charset="0"/>
              </a:rPr>
            </a:br>
            <a:r>
              <a:rPr lang="nb-NO" sz="1401" kern="100" dirty="0">
                <a:latin typeface="Nunito Sans" pitchFamily="2" charset="0"/>
                <a:ea typeface="Calibri" panose="020F0502020204030204" pitchFamily="34" charset="0"/>
                <a:cs typeface="Times New Roman" panose="02020603050405020304" pitchFamily="18" charset="0"/>
              </a:rPr>
              <a:t>ha noe ulike navn.</a:t>
            </a:r>
            <a:endParaRPr lang="nb-NO" sz="1600" kern="100" dirty="0">
              <a:latin typeface="Nunito Sans" pitchFamily="2" charset="0"/>
              <a:ea typeface="Calibri" panose="020F0502020204030204" pitchFamily="34" charset="0"/>
              <a:cs typeface="Times New Roman" panose="02020603050405020304" pitchFamily="18" charset="0"/>
            </a:endParaRPr>
          </a:p>
        </p:txBody>
      </p:sp>
      <p:grpSp>
        <p:nvGrpSpPr>
          <p:cNvPr id="45" name="Group 44">
            <a:extLst>
              <a:ext uri="{FF2B5EF4-FFF2-40B4-BE49-F238E27FC236}">
                <a16:creationId xmlns:a16="http://schemas.microsoft.com/office/drawing/2014/main" id="{BE5EB57A-9095-0503-2F5E-60A37C754F8F}"/>
              </a:ext>
            </a:extLst>
          </p:cNvPr>
          <p:cNvGrpSpPr/>
          <p:nvPr/>
        </p:nvGrpSpPr>
        <p:grpSpPr>
          <a:xfrm>
            <a:off x="825554" y="4074621"/>
            <a:ext cx="5516781" cy="648000"/>
            <a:chOff x="837128" y="4317373"/>
            <a:chExt cx="5516781" cy="648000"/>
          </a:xfrm>
        </p:grpSpPr>
        <p:grpSp>
          <p:nvGrpSpPr>
            <p:cNvPr id="44" name="Group 43">
              <a:extLst>
                <a:ext uri="{FF2B5EF4-FFF2-40B4-BE49-F238E27FC236}">
                  <a16:creationId xmlns:a16="http://schemas.microsoft.com/office/drawing/2014/main" id="{9C9F0F41-9E47-F364-7CB9-D0C6F07FB258}"/>
                </a:ext>
              </a:extLst>
            </p:cNvPr>
            <p:cNvGrpSpPr/>
            <p:nvPr/>
          </p:nvGrpSpPr>
          <p:grpSpPr>
            <a:xfrm>
              <a:off x="837128" y="4317373"/>
              <a:ext cx="5508110" cy="648000"/>
              <a:chOff x="840173" y="4518490"/>
              <a:chExt cx="5508110" cy="648000"/>
            </a:xfrm>
          </p:grpSpPr>
          <p:sp>
            <p:nvSpPr>
              <p:cNvPr id="37" name="TextBox 36">
                <a:extLst>
                  <a:ext uri="{FF2B5EF4-FFF2-40B4-BE49-F238E27FC236}">
                    <a16:creationId xmlns:a16="http://schemas.microsoft.com/office/drawing/2014/main" id="{1333E4C9-626F-900F-F9C5-BFFD377F635D}"/>
                  </a:ext>
                </a:extLst>
              </p:cNvPr>
              <p:cNvSpPr txBox="1"/>
              <p:nvPr/>
            </p:nvSpPr>
            <p:spPr>
              <a:xfrm>
                <a:off x="1663320" y="4518490"/>
                <a:ext cx="574854" cy="648000"/>
              </a:xfrm>
              <a:prstGeom prst="rect">
                <a:avLst/>
              </a:prstGeom>
              <a:solidFill>
                <a:srgbClr val="1F9562">
                  <a:alpha val="10000"/>
                </a:srgbClr>
              </a:solidFill>
            </p:spPr>
            <p:txBody>
              <a:bodyPr wrap="square" rtlCol="0">
                <a:spAutoFit/>
              </a:bodyPr>
              <a:lstStyle/>
              <a:p>
                <a:endParaRPr lang="nb-NO" dirty="0"/>
              </a:p>
            </p:txBody>
          </p:sp>
          <p:sp>
            <p:nvSpPr>
              <p:cNvPr id="38" name="TextBox 37">
                <a:extLst>
                  <a:ext uri="{FF2B5EF4-FFF2-40B4-BE49-F238E27FC236}">
                    <a16:creationId xmlns:a16="http://schemas.microsoft.com/office/drawing/2014/main" id="{C54390C6-FA58-80BA-8F41-2E69A5D53D24}"/>
                  </a:ext>
                </a:extLst>
              </p:cNvPr>
              <p:cNvSpPr txBox="1"/>
              <p:nvPr/>
            </p:nvSpPr>
            <p:spPr>
              <a:xfrm>
                <a:off x="840173" y="4518490"/>
                <a:ext cx="574854" cy="648000"/>
              </a:xfrm>
              <a:prstGeom prst="rect">
                <a:avLst/>
              </a:prstGeom>
              <a:solidFill>
                <a:srgbClr val="414681">
                  <a:alpha val="10000"/>
                </a:srgbClr>
              </a:solidFill>
            </p:spPr>
            <p:txBody>
              <a:bodyPr wrap="square" rtlCol="0">
                <a:spAutoFit/>
              </a:bodyPr>
              <a:lstStyle/>
              <a:p>
                <a:endParaRPr lang="nb-NO" dirty="0"/>
              </a:p>
            </p:txBody>
          </p:sp>
          <p:sp>
            <p:nvSpPr>
              <p:cNvPr id="39" name="TextBox 38">
                <a:extLst>
                  <a:ext uri="{FF2B5EF4-FFF2-40B4-BE49-F238E27FC236}">
                    <a16:creationId xmlns:a16="http://schemas.microsoft.com/office/drawing/2014/main" id="{693022B6-24E7-1E4F-E0F1-92D63047C63A}"/>
                  </a:ext>
                </a:extLst>
              </p:cNvPr>
              <p:cNvSpPr txBox="1"/>
              <p:nvPr/>
            </p:nvSpPr>
            <p:spPr>
              <a:xfrm>
                <a:off x="3312464" y="4518490"/>
                <a:ext cx="574854" cy="648000"/>
              </a:xfrm>
              <a:prstGeom prst="rect">
                <a:avLst/>
              </a:prstGeom>
              <a:solidFill>
                <a:srgbClr val="BC7726">
                  <a:alpha val="10000"/>
                </a:srgbClr>
              </a:solidFill>
            </p:spPr>
            <p:txBody>
              <a:bodyPr wrap="square" rtlCol="0">
                <a:spAutoFit/>
              </a:bodyPr>
              <a:lstStyle/>
              <a:p>
                <a:endParaRPr lang="nb-NO" dirty="0"/>
              </a:p>
            </p:txBody>
          </p:sp>
          <p:sp>
            <p:nvSpPr>
              <p:cNvPr id="40" name="TextBox 39">
                <a:extLst>
                  <a:ext uri="{FF2B5EF4-FFF2-40B4-BE49-F238E27FC236}">
                    <a16:creationId xmlns:a16="http://schemas.microsoft.com/office/drawing/2014/main" id="{88E1BC2C-E817-2E8E-8E02-80B18AB738C2}"/>
                  </a:ext>
                </a:extLst>
              </p:cNvPr>
              <p:cNvSpPr txBox="1"/>
              <p:nvPr/>
            </p:nvSpPr>
            <p:spPr>
              <a:xfrm>
                <a:off x="2489317" y="4518490"/>
                <a:ext cx="574854" cy="648000"/>
              </a:xfrm>
              <a:prstGeom prst="rect">
                <a:avLst/>
              </a:prstGeom>
              <a:solidFill>
                <a:srgbClr val="A5983A">
                  <a:alpha val="10000"/>
                </a:srgbClr>
              </a:solidFill>
            </p:spPr>
            <p:txBody>
              <a:bodyPr wrap="square" rtlCol="0">
                <a:spAutoFit/>
              </a:bodyPr>
              <a:lstStyle/>
              <a:p>
                <a:endParaRPr lang="nb-NO" dirty="0"/>
              </a:p>
            </p:txBody>
          </p:sp>
          <p:sp>
            <p:nvSpPr>
              <p:cNvPr id="41" name="TextBox 40">
                <a:extLst>
                  <a:ext uri="{FF2B5EF4-FFF2-40B4-BE49-F238E27FC236}">
                    <a16:creationId xmlns:a16="http://schemas.microsoft.com/office/drawing/2014/main" id="{2DC4DDA5-B181-9C0B-38DE-290B7DF64789}"/>
                  </a:ext>
                </a:extLst>
              </p:cNvPr>
              <p:cNvSpPr txBox="1"/>
              <p:nvPr/>
            </p:nvSpPr>
            <p:spPr>
              <a:xfrm>
                <a:off x="4124285" y="4518490"/>
                <a:ext cx="574854" cy="648000"/>
              </a:xfrm>
              <a:prstGeom prst="rect">
                <a:avLst/>
              </a:prstGeom>
              <a:solidFill>
                <a:srgbClr val="8A6C3E">
                  <a:alpha val="10000"/>
                </a:srgbClr>
              </a:solidFill>
            </p:spPr>
            <p:txBody>
              <a:bodyPr wrap="square" rtlCol="0">
                <a:spAutoFit/>
              </a:bodyPr>
              <a:lstStyle/>
              <a:p>
                <a:endParaRPr lang="nb-NO" dirty="0"/>
              </a:p>
            </p:txBody>
          </p:sp>
          <p:sp>
            <p:nvSpPr>
              <p:cNvPr id="42" name="TextBox 41">
                <a:extLst>
                  <a:ext uri="{FF2B5EF4-FFF2-40B4-BE49-F238E27FC236}">
                    <a16:creationId xmlns:a16="http://schemas.microsoft.com/office/drawing/2014/main" id="{7213A082-FBBB-2DCD-8AA4-4A18FF88D3DA}"/>
                  </a:ext>
                </a:extLst>
              </p:cNvPr>
              <p:cNvSpPr txBox="1"/>
              <p:nvPr/>
            </p:nvSpPr>
            <p:spPr>
              <a:xfrm>
                <a:off x="5773429" y="4518490"/>
                <a:ext cx="574854" cy="648000"/>
              </a:xfrm>
              <a:prstGeom prst="rect">
                <a:avLst/>
              </a:prstGeom>
              <a:solidFill>
                <a:srgbClr val="5A2E61">
                  <a:alpha val="10000"/>
                </a:srgbClr>
              </a:solidFill>
            </p:spPr>
            <p:txBody>
              <a:bodyPr wrap="square" rtlCol="0">
                <a:spAutoFit/>
              </a:bodyPr>
              <a:lstStyle/>
              <a:p>
                <a:endParaRPr lang="nb-NO" dirty="0"/>
              </a:p>
            </p:txBody>
          </p:sp>
          <p:sp>
            <p:nvSpPr>
              <p:cNvPr id="43" name="TextBox 42">
                <a:extLst>
                  <a:ext uri="{FF2B5EF4-FFF2-40B4-BE49-F238E27FC236}">
                    <a16:creationId xmlns:a16="http://schemas.microsoft.com/office/drawing/2014/main" id="{7529B06D-D45E-9B10-AC0D-2660FECA145A}"/>
                  </a:ext>
                </a:extLst>
              </p:cNvPr>
              <p:cNvSpPr txBox="1"/>
              <p:nvPr/>
            </p:nvSpPr>
            <p:spPr>
              <a:xfrm>
                <a:off x="4950282" y="4518490"/>
                <a:ext cx="574854" cy="648000"/>
              </a:xfrm>
              <a:prstGeom prst="rect">
                <a:avLst/>
              </a:prstGeom>
              <a:solidFill>
                <a:srgbClr val="1C6C6C">
                  <a:alpha val="10000"/>
                </a:srgbClr>
              </a:solidFill>
            </p:spPr>
            <p:txBody>
              <a:bodyPr wrap="square" rtlCol="0">
                <a:spAutoFit/>
              </a:bodyPr>
              <a:lstStyle/>
              <a:p>
                <a:endParaRPr lang="nb-NO" dirty="0"/>
              </a:p>
            </p:txBody>
          </p:sp>
        </p:grpSp>
        <p:grpSp>
          <p:nvGrpSpPr>
            <p:cNvPr id="36" name="Group 35">
              <a:extLst>
                <a:ext uri="{FF2B5EF4-FFF2-40B4-BE49-F238E27FC236}">
                  <a16:creationId xmlns:a16="http://schemas.microsoft.com/office/drawing/2014/main" id="{E4020477-D8FF-17DB-F66B-F7B35465A8D8}"/>
                </a:ext>
              </a:extLst>
            </p:cNvPr>
            <p:cNvGrpSpPr/>
            <p:nvPr/>
          </p:nvGrpSpPr>
          <p:grpSpPr>
            <a:xfrm>
              <a:off x="840174" y="4518491"/>
              <a:ext cx="5513735" cy="287426"/>
              <a:chOff x="818911" y="4874163"/>
              <a:chExt cx="5513735" cy="287426"/>
            </a:xfrm>
          </p:grpSpPr>
          <p:grpSp>
            <p:nvGrpSpPr>
              <p:cNvPr id="14" name="Group 13">
                <a:extLst>
                  <a:ext uri="{FF2B5EF4-FFF2-40B4-BE49-F238E27FC236}">
                    <a16:creationId xmlns:a16="http://schemas.microsoft.com/office/drawing/2014/main" id="{3096EC0B-72B4-AE73-AB05-07A4C62CE0CF}"/>
                  </a:ext>
                </a:extLst>
              </p:cNvPr>
              <p:cNvGrpSpPr/>
              <p:nvPr/>
            </p:nvGrpSpPr>
            <p:grpSpPr>
              <a:xfrm>
                <a:off x="818911" y="4874163"/>
                <a:ext cx="574853" cy="287426"/>
                <a:chOff x="-1878107" y="5007588"/>
                <a:chExt cx="1378377" cy="689188"/>
              </a:xfrm>
            </p:grpSpPr>
            <p:sp>
              <p:nvSpPr>
                <p:cNvPr id="12" name="Freeform 31">
                  <a:extLst>
                    <a:ext uri="{FF2B5EF4-FFF2-40B4-BE49-F238E27FC236}">
                      <a16:creationId xmlns:a16="http://schemas.microsoft.com/office/drawing/2014/main" id="{A27AC7BB-D4E2-6D44-55D9-4F2A6AA3FF8F}"/>
                    </a:ext>
                    <a:ext uri="{C183D7F6-B498-43B3-948B-1728B52AA6E4}">
                      <adec:decorative xmlns:adec="http://schemas.microsoft.com/office/drawing/2017/decorative" val="1"/>
                    </a:ext>
                  </a:extLst>
                </p:cNvPr>
                <p:cNvSpPr/>
                <p:nvPr/>
              </p:nvSpPr>
              <p:spPr>
                <a:xfrm rot="10800000">
                  <a:off x="-1878107" y="5007588"/>
                  <a:ext cx="689188" cy="689188"/>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41468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13" name="Freeform 31">
                  <a:extLst>
                    <a:ext uri="{FF2B5EF4-FFF2-40B4-BE49-F238E27FC236}">
                      <a16:creationId xmlns:a16="http://schemas.microsoft.com/office/drawing/2014/main" id="{593BC2D9-D5E8-A9F3-2071-8BE19A1BDBF3}"/>
                    </a:ext>
                    <a:ext uri="{C183D7F6-B498-43B3-948B-1728B52AA6E4}">
                      <adec:decorative xmlns:adec="http://schemas.microsoft.com/office/drawing/2017/decorative" val="1"/>
                    </a:ext>
                  </a:extLst>
                </p:cNvPr>
                <p:cNvSpPr/>
                <p:nvPr/>
              </p:nvSpPr>
              <p:spPr>
                <a:xfrm rot="10800000">
                  <a:off x="-1188918" y="5007588"/>
                  <a:ext cx="689188" cy="689188"/>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009B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grpSp>
            <p:nvGrpSpPr>
              <p:cNvPr id="15" name="Group 14">
                <a:extLst>
                  <a:ext uri="{FF2B5EF4-FFF2-40B4-BE49-F238E27FC236}">
                    <a16:creationId xmlns:a16="http://schemas.microsoft.com/office/drawing/2014/main" id="{73CCA038-C03C-E7D6-5CC8-F2BBED3E5337}"/>
                  </a:ext>
                </a:extLst>
              </p:cNvPr>
              <p:cNvGrpSpPr/>
              <p:nvPr/>
            </p:nvGrpSpPr>
            <p:grpSpPr>
              <a:xfrm>
                <a:off x="1642058" y="4874163"/>
                <a:ext cx="574853" cy="287426"/>
                <a:chOff x="-1878107" y="5007588"/>
                <a:chExt cx="1378377" cy="689188"/>
              </a:xfrm>
            </p:grpSpPr>
            <p:sp>
              <p:nvSpPr>
                <p:cNvPr id="16" name="Freeform 31">
                  <a:extLst>
                    <a:ext uri="{FF2B5EF4-FFF2-40B4-BE49-F238E27FC236}">
                      <a16:creationId xmlns:a16="http://schemas.microsoft.com/office/drawing/2014/main" id="{D49A41E5-ECBC-5126-2254-473242666CF2}"/>
                    </a:ext>
                    <a:ext uri="{C183D7F6-B498-43B3-948B-1728B52AA6E4}">
                      <adec:decorative xmlns:adec="http://schemas.microsoft.com/office/drawing/2017/decorative" val="1"/>
                    </a:ext>
                  </a:extLst>
                </p:cNvPr>
                <p:cNvSpPr/>
                <p:nvPr/>
              </p:nvSpPr>
              <p:spPr>
                <a:xfrm rot="10800000">
                  <a:off x="-1878107" y="5007588"/>
                  <a:ext cx="689188" cy="689188"/>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1F956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17" name="Freeform 31">
                  <a:extLst>
                    <a:ext uri="{FF2B5EF4-FFF2-40B4-BE49-F238E27FC236}">
                      <a16:creationId xmlns:a16="http://schemas.microsoft.com/office/drawing/2014/main" id="{884DADF4-4059-C55F-3505-4017B4B359C9}"/>
                    </a:ext>
                    <a:ext uri="{C183D7F6-B498-43B3-948B-1728B52AA6E4}">
                      <adec:decorative xmlns:adec="http://schemas.microsoft.com/office/drawing/2017/decorative" val="1"/>
                    </a:ext>
                  </a:extLst>
                </p:cNvPr>
                <p:cNvSpPr/>
                <p:nvPr/>
              </p:nvSpPr>
              <p:spPr>
                <a:xfrm rot="10800000">
                  <a:off x="-1188918" y="5007588"/>
                  <a:ext cx="689188" cy="689188"/>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1C6C6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grpSp>
            <p:nvGrpSpPr>
              <p:cNvPr id="18" name="Group 17">
                <a:extLst>
                  <a:ext uri="{FF2B5EF4-FFF2-40B4-BE49-F238E27FC236}">
                    <a16:creationId xmlns:a16="http://schemas.microsoft.com/office/drawing/2014/main" id="{F71BD68C-C862-9C85-0254-C46071968566}"/>
                  </a:ext>
                </a:extLst>
              </p:cNvPr>
              <p:cNvGrpSpPr/>
              <p:nvPr/>
            </p:nvGrpSpPr>
            <p:grpSpPr>
              <a:xfrm>
                <a:off x="3288352" y="4874163"/>
                <a:ext cx="574853" cy="287426"/>
                <a:chOff x="-1878107" y="5007588"/>
                <a:chExt cx="1378377" cy="689188"/>
              </a:xfrm>
            </p:grpSpPr>
            <p:sp>
              <p:nvSpPr>
                <p:cNvPr id="19" name="Freeform 31">
                  <a:extLst>
                    <a:ext uri="{FF2B5EF4-FFF2-40B4-BE49-F238E27FC236}">
                      <a16:creationId xmlns:a16="http://schemas.microsoft.com/office/drawing/2014/main" id="{593E8F9D-8B59-293E-3FD0-D2F8546DB9E7}"/>
                    </a:ext>
                    <a:ext uri="{C183D7F6-B498-43B3-948B-1728B52AA6E4}">
                      <adec:decorative xmlns:adec="http://schemas.microsoft.com/office/drawing/2017/decorative" val="1"/>
                    </a:ext>
                  </a:extLst>
                </p:cNvPr>
                <p:cNvSpPr/>
                <p:nvPr/>
              </p:nvSpPr>
              <p:spPr>
                <a:xfrm rot="10800000">
                  <a:off x="-1878107" y="5007588"/>
                  <a:ext cx="689188" cy="689188"/>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BC77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20" name="Freeform 31">
                  <a:extLst>
                    <a:ext uri="{FF2B5EF4-FFF2-40B4-BE49-F238E27FC236}">
                      <a16:creationId xmlns:a16="http://schemas.microsoft.com/office/drawing/2014/main" id="{8959CC81-133C-681D-BC20-80DFD6E4341C}"/>
                    </a:ext>
                    <a:ext uri="{C183D7F6-B498-43B3-948B-1728B52AA6E4}">
                      <adec:decorative xmlns:adec="http://schemas.microsoft.com/office/drawing/2017/decorative" val="1"/>
                    </a:ext>
                  </a:extLst>
                </p:cNvPr>
                <p:cNvSpPr/>
                <p:nvPr/>
              </p:nvSpPr>
              <p:spPr>
                <a:xfrm rot="10800000">
                  <a:off x="-1188918" y="5007588"/>
                  <a:ext cx="689188" cy="689188"/>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B7173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grpSp>
            <p:nvGrpSpPr>
              <p:cNvPr id="21" name="Group 20">
                <a:extLst>
                  <a:ext uri="{FF2B5EF4-FFF2-40B4-BE49-F238E27FC236}">
                    <a16:creationId xmlns:a16="http://schemas.microsoft.com/office/drawing/2014/main" id="{BF454ED1-5D20-821F-E389-2A0F53ECCE29}"/>
                  </a:ext>
                </a:extLst>
              </p:cNvPr>
              <p:cNvGrpSpPr/>
              <p:nvPr/>
            </p:nvGrpSpPr>
            <p:grpSpPr>
              <a:xfrm>
                <a:off x="4934646" y="4874163"/>
                <a:ext cx="574853" cy="287426"/>
                <a:chOff x="-1878107" y="5007588"/>
                <a:chExt cx="1378377" cy="689188"/>
              </a:xfrm>
            </p:grpSpPr>
            <p:sp>
              <p:nvSpPr>
                <p:cNvPr id="22" name="Freeform 31">
                  <a:extLst>
                    <a:ext uri="{FF2B5EF4-FFF2-40B4-BE49-F238E27FC236}">
                      <a16:creationId xmlns:a16="http://schemas.microsoft.com/office/drawing/2014/main" id="{6F5DEA77-9762-C1A4-C2EA-A4B1CC92D429}"/>
                    </a:ext>
                    <a:ext uri="{C183D7F6-B498-43B3-948B-1728B52AA6E4}">
                      <adec:decorative xmlns:adec="http://schemas.microsoft.com/office/drawing/2017/decorative" val="1"/>
                    </a:ext>
                  </a:extLst>
                </p:cNvPr>
                <p:cNvSpPr/>
                <p:nvPr/>
              </p:nvSpPr>
              <p:spPr>
                <a:xfrm rot="10800000">
                  <a:off x="-1878107" y="5007588"/>
                  <a:ext cx="689188" cy="689188"/>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1C6C6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23" name="Freeform 31">
                  <a:extLst>
                    <a:ext uri="{FF2B5EF4-FFF2-40B4-BE49-F238E27FC236}">
                      <a16:creationId xmlns:a16="http://schemas.microsoft.com/office/drawing/2014/main" id="{58D0CC14-8957-BB3A-719F-ED65410D6D20}"/>
                    </a:ext>
                    <a:ext uri="{C183D7F6-B498-43B3-948B-1728B52AA6E4}">
                      <adec:decorative xmlns:adec="http://schemas.microsoft.com/office/drawing/2017/decorative" val="1"/>
                    </a:ext>
                  </a:extLst>
                </p:cNvPr>
                <p:cNvSpPr/>
                <p:nvPr/>
              </p:nvSpPr>
              <p:spPr>
                <a:xfrm rot="10800000">
                  <a:off x="-1188918" y="5007588"/>
                  <a:ext cx="689188" cy="689188"/>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A5983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grpSp>
            <p:nvGrpSpPr>
              <p:cNvPr id="24" name="Group 23">
                <a:extLst>
                  <a:ext uri="{FF2B5EF4-FFF2-40B4-BE49-F238E27FC236}">
                    <a16:creationId xmlns:a16="http://schemas.microsoft.com/office/drawing/2014/main" id="{E162DF26-B84E-E8D6-7AA6-D69A66C88A4A}"/>
                  </a:ext>
                </a:extLst>
              </p:cNvPr>
              <p:cNvGrpSpPr/>
              <p:nvPr/>
            </p:nvGrpSpPr>
            <p:grpSpPr>
              <a:xfrm>
                <a:off x="4111499" y="4874163"/>
                <a:ext cx="574853" cy="287426"/>
                <a:chOff x="-1878107" y="5007588"/>
                <a:chExt cx="1378377" cy="689188"/>
              </a:xfrm>
            </p:grpSpPr>
            <p:sp>
              <p:nvSpPr>
                <p:cNvPr id="25" name="Freeform 31">
                  <a:extLst>
                    <a:ext uri="{FF2B5EF4-FFF2-40B4-BE49-F238E27FC236}">
                      <a16:creationId xmlns:a16="http://schemas.microsoft.com/office/drawing/2014/main" id="{A2BA1517-A3C0-CF22-B7A1-B397D4ABFC79}"/>
                    </a:ext>
                    <a:ext uri="{C183D7F6-B498-43B3-948B-1728B52AA6E4}">
                      <adec:decorative xmlns:adec="http://schemas.microsoft.com/office/drawing/2017/decorative" val="1"/>
                    </a:ext>
                  </a:extLst>
                </p:cNvPr>
                <p:cNvSpPr/>
                <p:nvPr/>
              </p:nvSpPr>
              <p:spPr>
                <a:xfrm rot="10800000">
                  <a:off x="-1878107" y="5007588"/>
                  <a:ext cx="689188" cy="689188"/>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8A6C3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26" name="Freeform 31">
                  <a:extLst>
                    <a:ext uri="{FF2B5EF4-FFF2-40B4-BE49-F238E27FC236}">
                      <a16:creationId xmlns:a16="http://schemas.microsoft.com/office/drawing/2014/main" id="{54AE60A0-3B38-9C8B-E072-7B55CD13848A}"/>
                    </a:ext>
                    <a:ext uri="{C183D7F6-B498-43B3-948B-1728B52AA6E4}">
                      <adec:decorative xmlns:adec="http://schemas.microsoft.com/office/drawing/2017/decorative" val="1"/>
                    </a:ext>
                  </a:extLst>
                </p:cNvPr>
                <p:cNvSpPr/>
                <p:nvPr/>
              </p:nvSpPr>
              <p:spPr>
                <a:xfrm rot="10800000">
                  <a:off x="-1188918" y="5007588"/>
                  <a:ext cx="689188" cy="689188"/>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9969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grpSp>
            <p:nvGrpSpPr>
              <p:cNvPr id="27" name="Group 26">
                <a:extLst>
                  <a:ext uri="{FF2B5EF4-FFF2-40B4-BE49-F238E27FC236}">
                    <a16:creationId xmlns:a16="http://schemas.microsoft.com/office/drawing/2014/main" id="{5EA9DE37-783C-58D1-F80A-EE962969ED05}"/>
                  </a:ext>
                </a:extLst>
              </p:cNvPr>
              <p:cNvGrpSpPr/>
              <p:nvPr/>
            </p:nvGrpSpPr>
            <p:grpSpPr>
              <a:xfrm>
                <a:off x="5757793" y="4874163"/>
                <a:ext cx="574853" cy="287426"/>
                <a:chOff x="-1878107" y="5007588"/>
                <a:chExt cx="1378377" cy="689188"/>
              </a:xfrm>
            </p:grpSpPr>
            <p:sp>
              <p:nvSpPr>
                <p:cNvPr id="28" name="Freeform 31">
                  <a:extLst>
                    <a:ext uri="{FF2B5EF4-FFF2-40B4-BE49-F238E27FC236}">
                      <a16:creationId xmlns:a16="http://schemas.microsoft.com/office/drawing/2014/main" id="{778FFA54-6E3F-B6F9-4B7E-36255B22C53B}"/>
                    </a:ext>
                    <a:ext uri="{C183D7F6-B498-43B3-948B-1728B52AA6E4}">
                      <adec:decorative xmlns:adec="http://schemas.microsoft.com/office/drawing/2017/decorative" val="1"/>
                    </a:ext>
                  </a:extLst>
                </p:cNvPr>
                <p:cNvSpPr/>
                <p:nvPr/>
              </p:nvSpPr>
              <p:spPr>
                <a:xfrm rot="10800000">
                  <a:off x="-1878107" y="5007588"/>
                  <a:ext cx="689188" cy="689188"/>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5A2E6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29" name="Freeform 31">
                  <a:extLst>
                    <a:ext uri="{FF2B5EF4-FFF2-40B4-BE49-F238E27FC236}">
                      <a16:creationId xmlns:a16="http://schemas.microsoft.com/office/drawing/2014/main" id="{9635F5B2-4E22-7E6A-92AA-79E7429BAFAD}"/>
                    </a:ext>
                    <a:ext uri="{C183D7F6-B498-43B3-948B-1728B52AA6E4}">
                      <adec:decorative xmlns:adec="http://schemas.microsoft.com/office/drawing/2017/decorative" val="1"/>
                    </a:ext>
                  </a:extLst>
                </p:cNvPr>
                <p:cNvSpPr/>
                <p:nvPr/>
              </p:nvSpPr>
              <p:spPr>
                <a:xfrm rot="10800000">
                  <a:off x="-1188918" y="5007588"/>
                  <a:ext cx="689188" cy="689188"/>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9969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grpSp>
            <p:nvGrpSpPr>
              <p:cNvPr id="31" name="Group 30">
                <a:extLst>
                  <a:ext uri="{FF2B5EF4-FFF2-40B4-BE49-F238E27FC236}">
                    <a16:creationId xmlns:a16="http://schemas.microsoft.com/office/drawing/2014/main" id="{B4A34C21-B114-4EE4-5B24-21A93F8E2873}"/>
                  </a:ext>
                </a:extLst>
              </p:cNvPr>
              <p:cNvGrpSpPr/>
              <p:nvPr/>
            </p:nvGrpSpPr>
            <p:grpSpPr>
              <a:xfrm>
                <a:off x="2465205" y="4874163"/>
                <a:ext cx="574853" cy="287426"/>
                <a:chOff x="-1878107" y="5007588"/>
                <a:chExt cx="1378377" cy="689188"/>
              </a:xfrm>
            </p:grpSpPr>
            <p:sp>
              <p:nvSpPr>
                <p:cNvPr id="32" name="Freeform 31">
                  <a:extLst>
                    <a:ext uri="{FF2B5EF4-FFF2-40B4-BE49-F238E27FC236}">
                      <a16:creationId xmlns:a16="http://schemas.microsoft.com/office/drawing/2014/main" id="{320BB748-9AF6-56FA-B38D-FF36EC154521}"/>
                    </a:ext>
                    <a:ext uri="{C183D7F6-B498-43B3-948B-1728B52AA6E4}">
                      <adec:decorative xmlns:adec="http://schemas.microsoft.com/office/drawing/2017/decorative" val="1"/>
                    </a:ext>
                  </a:extLst>
                </p:cNvPr>
                <p:cNvSpPr/>
                <p:nvPr/>
              </p:nvSpPr>
              <p:spPr>
                <a:xfrm rot="10800000">
                  <a:off x="-1878107" y="5007588"/>
                  <a:ext cx="689188" cy="689188"/>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A5983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33" name="Freeform 31">
                  <a:extLst>
                    <a:ext uri="{FF2B5EF4-FFF2-40B4-BE49-F238E27FC236}">
                      <a16:creationId xmlns:a16="http://schemas.microsoft.com/office/drawing/2014/main" id="{59427D1F-B32C-2765-8C2B-076EAB505952}"/>
                    </a:ext>
                    <a:ext uri="{C183D7F6-B498-43B3-948B-1728B52AA6E4}">
                      <adec:decorative xmlns:adec="http://schemas.microsoft.com/office/drawing/2017/decorative" val="1"/>
                    </a:ext>
                  </a:extLst>
                </p:cNvPr>
                <p:cNvSpPr/>
                <p:nvPr/>
              </p:nvSpPr>
              <p:spPr>
                <a:xfrm rot="10800000">
                  <a:off x="-1188918" y="5007588"/>
                  <a:ext cx="689188" cy="689188"/>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5A2E6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grpSp>
      </p:grpSp>
      <p:grpSp>
        <p:nvGrpSpPr>
          <p:cNvPr id="9" name="Gruppe 8">
            <a:extLst>
              <a:ext uri="{FF2B5EF4-FFF2-40B4-BE49-F238E27FC236}">
                <a16:creationId xmlns:a16="http://schemas.microsoft.com/office/drawing/2014/main" id="{5CDCC27C-FB93-0D04-E87D-45B5D91A08DC}"/>
              </a:ext>
            </a:extLst>
          </p:cNvPr>
          <p:cNvGrpSpPr/>
          <p:nvPr/>
        </p:nvGrpSpPr>
        <p:grpSpPr>
          <a:xfrm>
            <a:off x="4151572" y="5263472"/>
            <a:ext cx="1759622" cy="698337"/>
            <a:chOff x="2906033" y="5417369"/>
            <a:chExt cx="1759622" cy="698337"/>
          </a:xfrm>
        </p:grpSpPr>
        <p:pic>
          <p:nvPicPr>
            <p:cNvPr id="5" name="Bilde 4">
              <a:extLst>
                <a:ext uri="{FF2B5EF4-FFF2-40B4-BE49-F238E27FC236}">
                  <a16:creationId xmlns:a16="http://schemas.microsoft.com/office/drawing/2014/main" id="{D4B0D21E-B8EE-1552-CED5-AA493A82E3A4}"/>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2906033" y="5417369"/>
              <a:ext cx="1759622" cy="698337"/>
            </a:xfrm>
            <a:prstGeom prst="rect">
              <a:avLst/>
            </a:prstGeom>
          </p:spPr>
        </p:pic>
        <p:sp>
          <p:nvSpPr>
            <p:cNvPr id="7" name="Ellipse 23">
              <a:extLst>
                <a:ext uri="{FF2B5EF4-FFF2-40B4-BE49-F238E27FC236}">
                  <a16:creationId xmlns:a16="http://schemas.microsoft.com/office/drawing/2014/main" id="{9FF7EB3F-0748-9364-A976-4F34CDF34E82}"/>
                </a:ext>
                <a:ext uri="{C183D7F6-B498-43B3-948B-1728B52AA6E4}">
                  <adec:decorative xmlns:adec="http://schemas.microsoft.com/office/drawing/2017/decorative" val="1"/>
                </a:ext>
              </a:extLst>
            </p:cNvPr>
            <p:cNvSpPr/>
            <p:nvPr/>
          </p:nvSpPr>
          <p:spPr>
            <a:xfrm>
              <a:off x="3297845" y="5525401"/>
              <a:ext cx="386137" cy="420130"/>
            </a:xfrm>
            <a:prstGeom prst="ellipse">
              <a:avLst/>
            </a:prstGeom>
            <a:solidFill>
              <a:schemeClr val="bg1">
                <a:alpha val="5000"/>
              </a:schemeClr>
            </a:solidFill>
            <a:ln w="180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endParaRPr lang="de-DE" sz="1801">
                <a:solidFill>
                  <a:srgbClr val="E71224"/>
                </a:solidFill>
              </a:endParaRPr>
            </a:p>
          </p:txBody>
        </p:sp>
      </p:grpSp>
      <p:grpSp>
        <p:nvGrpSpPr>
          <p:cNvPr id="30" name="Gruppe 29">
            <a:extLst>
              <a:ext uri="{FF2B5EF4-FFF2-40B4-BE49-F238E27FC236}">
                <a16:creationId xmlns:a16="http://schemas.microsoft.com/office/drawing/2014/main" id="{F3AD29DD-5A8E-B6C4-D8B9-D2E9BC7432F9}"/>
              </a:ext>
            </a:extLst>
          </p:cNvPr>
          <p:cNvGrpSpPr/>
          <p:nvPr/>
        </p:nvGrpSpPr>
        <p:grpSpPr>
          <a:xfrm>
            <a:off x="4151572" y="6059597"/>
            <a:ext cx="1759622" cy="698337"/>
            <a:chOff x="2906033" y="5417369"/>
            <a:chExt cx="1759622" cy="698337"/>
          </a:xfrm>
        </p:grpSpPr>
        <p:pic>
          <p:nvPicPr>
            <p:cNvPr id="35" name="Bilde 34">
              <a:extLst>
                <a:ext uri="{FF2B5EF4-FFF2-40B4-BE49-F238E27FC236}">
                  <a16:creationId xmlns:a16="http://schemas.microsoft.com/office/drawing/2014/main" id="{53B70A47-0F2A-FC69-8A5A-EB182F8FBA4E}"/>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2906033" y="5417369"/>
              <a:ext cx="1759622" cy="698337"/>
            </a:xfrm>
            <a:prstGeom prst="rect">
              <a:avLst/>
            </a:prstGeom>
          </p:spPr>
        </p:pic>
        <p:sp>
          <p:nvSpPr>
            <p:cNvPr id="46" name="Ellipse 23">
              <a:extLst>
                <a:ext uri="{FF2B5EF4-FFF2-40B4-BE49-F238E27FC236}">
                  <a16:creationId xmlns:a16="http://schemas.microsoft.com/office/drawing/2014/main" id="{72BB0DD4-A96B-2217-25ED-49956FB27FD6}"/>
                </a:ext>
                <a:ext uri="{C183D7F6-B498-43B3-948B-1728B52AA6E4}">
                  <adec:decorative xmlns:adec="http://schemas.microsoft.com/office/drawing/2017/decorative" val="1"/>
                </a:ext>
              </a:extLst>
            </p:cNvPr>
            <p:cNvSpPr/>
            <p:nvPr/>
          </p:nvSpPr>
          <p:spPr>
            <a:xfrm>
              <a:off x="3888076" y="5509970"/>
              <a:ext cx="192911" cy="207926"/>
            </a:xfrm>
            <a:prstGeom prst="ellipse">
              <a:avLst/>
            </a:prstGeom>
            <a:solidFill>
              <a:schemeClr val="bg1">
                <a:alpha val="5000"/>
              </a:schemeClr>
            </a:solidFill>
            <a:ln w="180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endParaRPr lang="de-DE" sz="1801" dirty="0">
                <a:solidFill>
                  <a:srgbClr val="E71224"/>
                </a:solidFill>
              </a:endParaRPr>
            </a:p>
          </p:txBody>
        </p:sp>
      </p:grpSp>
    </p:spTree>
    <p:extLst>
      <p:ext uri="{BB962C8B-B14F-4D97-AF65-F5344CB8AC3E}">
        <p14:creationId xmlns:p14="http://schemas.microsoft.com/office/powerpoint/2010/main" val="34014569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bg>
      <p:bgPr>
        <a:solidFill>
          <a:schemeClr val="bg1">
            <a:alpha val="20000"/>
          </a:schemeClr>
        </a:solidFill>
        <a:effectLst/>
      </p:bgPr>
    </p:bg>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261EFCD5-EFD6-B354-7BB7-CBB1DC622AAF}"/>
              </a:ext>
            </a:extLst>
          </p:cNvPr>
          <p:cNvSpPr>
            <a:spLocks noGrp="1"/>
          </p:cNvSpPr>
          <p:nvPr>
            <p:ph type="title"/>
          </p:nvPr>
        </p:nvSpPr>
        <p:spPr/>
        <p:txBody>
          <a:bodyPr/>
          <a:lstStyle/>
          <a:p>
            <a:r>
              <a:rPr lang="nb-NO" sz="2800" dirty="0"/>
              <a:t>Lysbildeoppsett i malen</a:t>
            </a:r>
          </a:p>
        </p:txBody>
      </p:sp>
      <p:sp>
        <p:nvSpPr>
          <p:cNvPr id="12" name="Text Placeholder 11">
            <a:extLst>
              <a:ext uri="{FF2B5EF4-FFF2-40B4-BE49-F238E27FC236}">
                <a16:creationId xmlns:a16="http://schemas.microsoft.com/office/drawing/2014/main" id="{FBF4A3DC-C769-9012-DDCA-B3B28D016C06}"/>
              </a:ext>
            </a:extLst>
          </p:cNvPr>
          <p:cNvSpPr>
            <a:spLocks noGrp="1"/>
          </p:cNvSpPr>
          <p:nvPr>
            <p:ph type="body" sz="quarter" idx="23"/>
          </p:nvPr>
        </p:nvSpPr>
        <p:spPr>
          <a:xfrm>
            <a:off x="-1" y="1539612"/>
            <a:ext cx="6858001" cy="6342113"/>
          </a:xfrm>
        </p:spPr>
        <p:txBody>
          <a:bodyPr/>
          <a:lstStyle/>
          <a:p>
            <a:pPr marL="0" indent="0">
              <a:buNone/>
            </a:pPr>
            <a:r>
              <a:rPr lang="nb-NO" dirty="0"/>
              <a:t>Denne malen har oppsett for tekst med og uten grafikk, tekst og bilder, bilder og ikoner, ikoner og tekst, og sitater med og uten bilder. I tillegg finner du </a:t>
            </a:r>
            <a:r>
              <a:rPr lang="nb-NO" dirty="0" err="1"/>
              <a:t>avslutningssider</a:t>
            </a:r>
            <a:r>
              <a:rPr lang="nb-NO" dirty="0"/>
              <a:t> med logo og nettadresse både for fylkeskommunens administrasjon og for de videregående skolene.</a:t>
            </a:r>
          </a:p>
        </p:txBody>
      </p:sp>
      <p:grpSp>
        <p:nvGrpSpPr>
          <p:cNvPr id="10" name="Gruppe 9">
            <a:extLst>
              <a:ext uri="{FF2B5EF4-FFF2-40B4-BE49-F238E27FC236}">
                <a16:creationId xmlns:a16="http://schemas.microsoft.com/office/drawing/2014/main" id="{6209D133-9DE2-169D-4918-85A3FDF5EA89}"/>
              </a:ext>
            </a:extLst>
          </p:cNvPr>
          <p:cNvGrpSpPr/>
          <p:nvPr/>
        </p:nvGrpSpPr>
        <p:grpSpPr>
          <a:xfrm>
            <a:off x="502339" y="2833260"/>
            <a:ext cx="5052642" cy="4999303"/>
            <a:chOff x="783262" y="4347703"/>
            <a:chExt cx="3190249" cy="3489910"/>
          </a:xfrm>
        </p:grpSpPr>
        <p:grpSp>
          <p:nvGrpSpPr>
            <p:cNvPr id="7" name="Gruppe 6">
              <a:extLst>
                <a:ext uri="{FF2B5EF4-FFF2-40B4-BE49-F238E27FC236}">
                  <a16:creationId xmlns:a16="http://schemas.microsoft.com/office/drawing/2014/main" id="{0BFEB740-BF2C-A715-8CF1-6B708352F345}"/>
                </a:ext>
              </a:extLst>
            </p:cNvPr>
            <p:cNvGrpSpPr/>
            <p:nvPr/>
          </p:nvGrpSpPr>
          <p:grpSpPr>
            <a:xfrm>
              <a:off x="789827" y="4347703"/>
              <a:ext cx="3078418" cy="2034988"/>
              <a:chOff x="-224" y="3020942"/>
              <a:chExt cx="6060320" cy="4227435"/>
            </a:xfrm>
          </p:grpSpPr>
          <p:pic>
            <p:nvPicPr>
              <p:cNvPr id="4" name="Bilde 3">
                <a:extLst>
                  <a:ext uri="{FF2B5EF4-FFF2-40B4-BE49-F238E27FC236}">
                    <a16:creationId xmlns:a16="http://schemas.microsoft.com/office/drawing/2014/main" id="{2401F8F7-5EA2-EBCE-D534-0B53C0F03189}"/>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1" y="3020942"/>
                <a:ext cx="6060095" cy="2739764"/>
              </a:xfrm>
              <a:prstGeom prst="rect">
                <a:avLst/>
              </a:prstGeom>
            </p:spPr>
          </p:pic>
          <p:pic>
            <p:nvPicPr>
              <p:cNvPr id="6" name="Bilde 5">
                <a:extLst>
                  <a:ext uri="{FF2B5EF4-FFF2-40B4-BE49-F238E27FC236}">
                    <a16:creationId xmlns:a16="http://schemas.microsoft.com/office/drawing/2014/main" id="{520F481E-8B36-9C39-D8E8-F8C0DDDCE84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4" y="5886738"/>
                <a:ext cx="2997654" cy="1361639"/>
              </a:xfrm>
              <a:prstGeom prst="rect">
                <a:avLst/>
              </a:prstGeom>
            </p:spPr>
          </p:pic>
        </p:grpSp>
        <p:pic>
          <p:nvPicPr>
            <p:cNvPr id="9" name="Bilde 8">
              <a:extLst>
                <a:ext uri="{FF2B5EF4-FFF2-40B4-BE49-F238E27FC236}">
                  <a16:creationId xmlns:a16="http://schemas.microsoft.com/office/drawing/2014/main" id="{625544D1-6226-B0EF-5FA1-591C8F0C7EF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3262" y="6374601"/>
              <a:ext cx="3190249" cy="1463012"/>
            </a:xfrm>
            <a:prstGeom prst="rect">
              <a:avLst/>
            </a:prstGeom>
          </p:spPr>
        </p:pic>
      </p:grpSp>
    </p:spTree>
    <p:extLst>
      <p:ext uri="{BB962C8B-B14F-4D97-AF65-F5344CB8AC3E}">
        <p14:creationId xmlns:p14="http://schemas.microsoft.com/office/powerpoint/2010/main" val="32805437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bg>
      <p:bgPr>
        <a:solidFill>
          <a:schemeClr val="bg1">
            <a:alpha val="20000"/>
          </a:schemeClr>
        </a:solidFill>
        <a:effectLst/>
      </p:bgPr>
    </p:bg>
    <p:spTree>
      <p:nvGrpSpPr>
        <p:cNvPr id="1" name="">
          <a:extLst>
            <a:ext uri="{FF2B5EF4-FFF2-40B4-BE49-F238E27FC236}">
              <a16:creationId xmlns:a16="http://schemas.microsoft.com/office/drawing/2014/main" id="{15E3ED94-966F-D31A-FDD4-7C775E9DD3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32CBC5-8FE1-DAFF-7EFF-045E1CAA392D}"/>
              </a:ext>
            </a:extLst>
          </p:cNvPr>
          <p:cNvSpPr>
            <a:spLocks noGrp="1"/>
          </p:cNvSpPr>
          <p:nvPr>
            <p:ph type="title"/>
          </p:nvPr>
        </p:nvSpPr>
        <p:spPr/>
        <p:txBody>
          <a:bodyPr/>
          <a:lstStyle/>
          <a:p>
            <a:r>
              <a:rPr lang="nb-NO" dirty="0"/>
              <a:t>Tekst</a:t>
            </a:r>
          </a:p>
        </p:txBody>
      </p:sp>
      <p:sp>
        <p:nvSpPr>
          <p:cNvPr id="4" name="Text Placeholder 3">
            <a:extLst>
              <a:ext uri="{FF2B5EF4-FFF2-40B4-BE49-F238E27FC236}">
                <a16:creationId xmlns:a16="http://schemas.microsoft.com/office/drawing/2014/main" id="{34F9477B-95DF-874C-CC6E-7D5D4C85BEC9}"/>
              </a:ext>
            </a:extLst>
          </p:cNvPr>
          <p:cNvSpPr>
            <a:spLocks noGrp="1"/>
          </p:cNvSpPr>
          <p:nvPr>
            <p:ph type="body" sz="quarter" idx="23"/>
          </p:nvPr>
        </p:nvSpPr>
        <p:spPr/>
        <p:txBody>
          <a:bodyPr/>
          <a:lstStyle/>
          <a:p>
            <a:r>
              <a:rPr lang="nb-NO" dirty="0"/>
              <a:t>Før du starter å bruke denne malen må du installere våre profilfonter </a:t>
            </a:r>
            <a:r>
              <a:rPr lang="nb-NO" dirty="0" err="1"/>
              <a:t>Nunito</a:t>
            </a:r>
            <a:r>
              <a:rPr lang="nb-NO" dirty="0"/>
              <a:t> og </a:t>
            </a:r>
            <a:r>
              <a:rPr lang="nb-NO" dirty="0" err="1"/>
              <a:t>Nunito</a:t>
            </a:r>
            <a:r>
              <a:rPr lang="nb-NO" dirty="0"/>
              <a:t> Sans. Installer fontene på din PC. Du finner dem til </a:t>
            </a:r>
            <a:r>
              <a:rPr lang="nb-NO" dirty="0" err="1"/>
              <a:t>nedlasting</a:t>
            </a:r>
            <a:r>
              <a:rPr lang="nb-NO" dirty="0"/>
              <a:t> i vår designmanual:</a:t>
            </a:r>
          </a:p>
          <a:p>
            <a:pPr lvl="1">
              <a:buFont typeface="Arial" panose="020B0604020202020204" pitchFamily="34" charset="0"/>
              <a:buChar char="•"/>
            </a:pPr>
            <a:r>
              <a:rPr lang="nb-NO" dirty="0">
                <a:hlinkClick r:id="rId2"/>
              </a:rPr>
              <a:t>telemarkfylke.no/no/Designmanual/meny/Visuell-verktoykasse/typografi/</a:t>
            </a:r>
            <a:r>
              <a:rPr lang="nb-NO" dirty="0"/>
              <a:t> </a:t>
            </a:r>
          </a:p>
          <a:p>
            <a:pPr lvl="1">
              <a:buFont typeface="Arial" panose="020B0604020202020204" pitchFamily="34" charset="0"/>
              <a:buChar char="•"/>
            </a:pPr>
            <a:r>
              <a:rPr lang="nb-NO" dirty="0"/>
              <a:t>Fonten ligger lagret i en </a:t>
            </a:r>
            <a:r>
              <a:rPr lang="nb-NO" dirty="0" err="1"/>
              <a:t>zip</a:t>
            </a:r>
            <a:r>
              <a:rPr lang="nb-NO" dirty="0"/>
              <a:t>-mappe. Lagre den på din PC og høyreklikk på mappa. Velg «Pakk ut alle», hvor du vil lagre filen og «Pakk ut»</a:t>
            </a:r>
          </a:p>
          <a:p>
            <a:pPr lvl="1">
              <a:buFont typeface="Arial" panose="020B0604020202020204" pitchFamily="34" charset="0"/>
              <a:buChar char="•"/>
            </a:pPr>
            <a:r>
              <a:rPr lang="nb-NO" dirty="0"/>
              <a:t> Åpne mappen, marker alle .</a:t>
            </a:r>
            <a:r>
              <a:rPr lang="nb-NO" dirty="0" err="1"/>
              <a:t>ttf</a:t>
            </a:r>
            <a:r>
              <a:rPr lang="nb-NO" dirty="0"/>
              <a:t>-filene, høyreklikk og velg «Installer»</a:t>
            </a:r>
          </a:p>
          <a:p>
            <a:r>
              <a:rPr lang="nb-NO" dirty="0"/>
              <a:t>Slå på visning av støttelinjer på fanen «Visning». De viser marger i ytterkantene. Tekst skal alltid plasseres innenfor marglinjene.</a:t>
            </a:r>
          </a:p>
          <a:p>
            <a:r>
              <a:rPr lang="nb-NO" dirty="0"/>
              <a:t>Bruk tekstboksene og skriv inn din tekst direkte. Ikke endre på fonten. Unngå klipp og lim fra andre kilder – da kan du dra med deg formateringer som kan ødelegge oppsettet.</a:t>
            </a:r>
          </a:p>
          <a:p>
            <a:r>
              <a:rPr lang="nb-NO" dirty="0"/>
              <a:t>Hvis du må kopiere inn tekst og innhold fra andre kilder, er det viktig å fjerne formateringer før du limer inn teksten:</a:t>
            </a:r>
          </a:p>
          <a:p>
            <a:pPr lvl="1">
              <a:buFont typeface="Arial" panose="020B0604020202020204" pitchFamily="34" charset="0"/>
              <a:buChar char="•"/>
            </a:pPr>
            <a:r>
              <a:rPr lang="nb-NO" dirty="0"/>
              <a:t>Høyreklikk  &gt; Alternativer for </a:t>
            </a:r>
            <a:r>
              <a:rPr lang="nb-NO" dirty="0" err="1"/>
              <a:t>innliming</a:t>
            </a:r>
            <a:r>
              <a:rPr lang="nb-NO" dirty="0"/>
              <a:t> &gt;</a:t>
            </a:r>
            <a:br>
              <a:rPr lang="nb-NO" dirty="0"/>
            </a:br>
            <a:r>
              <a:rPr lang="nb-NO" dirty="0"/>
              <a:t>Behold bare teksten (ikonet med en stor A)</a:t>
            </a:r>
            <a:br>
              <a:rPr lang="nb-NO" dirty="0"/>
            </a:br>
            <a:endParaRPr lang="nb-NO" dirty="0"/>
          </a:p>
          <a:p>
            <a:r>
              <a:rPr lang="nb-NO" dirty="0"/>
              <a:t>Prøv å holde deg til de forhåndsdefinerte størrelsene for tekst. </a:t>
            </a:r>
            <a:br>
              <a:rPr lang="nb-NO" dirty="0"/>
            </a:br>
            <a:r>
              <a:rPr lang="nb-NO" dirty="0"/>
              <a:t>Det sikrer en fin helhet.</a:t>
            </a:r>
          </a:p>
          <a:p>
            <a:r>
              <a:rPr lang="nb-NO" dirty="0"/>
              <a:t>Tekst skal som hovedregel stå i svart på en lys farget bakgrunn. </a:t>
            </a:r>
            <a:br>
              <a:rPr lang="nb-NO" dirty="0"/>
            </a:br>
            <a:r>
              <a:rPr lang="nb-NO" dirty="0"/>
              <a:t>Over et mørkt bilde kan tekst settes i hvitt. Pass alltid på at du har god kontrast hvis du skal legge tekst oppå et bilde. </a:t>
            </a:r>
          </a:p>
          <a:p>
            <a:r>
              <a:rPr lang="nb-NO" dirty="0"/>
              <a:t>Du kan flytte på tekstboksene, men tekst skal som hovedregel være venstrestilt for best lesbarhet. Ved korte tekster kan tekst midtstilles.</a:t>
            </a:r>
            <a:br>
              <a:rPr lang="nb-NO" dirty="0"/>
            </a:br>
            <a:endParaRPr lang="nb-NO" dirty="0"/>
          </a:p>
          <a:p>
            <a:endParaRPr lang="nb-NO" sz="1400" dirty="0"/>
          </a:p>
        </p:txBody>
      </p:sp>
      <p:grpSp>
        <p:nvGrpSpPr>
          <p:cNvPr id="9" name="Gruppe 8">
            <a:extLst>
              <a:ext uri="{FF2B5EF4-FFF2-40B4-BE49-F238E27FC236}">
                <a16:creationId xmlns:a16="http://schemas.microsoft.com/office/drawing/2014/main" id="{905D2ED5-0617-07C6-35F4-CC2C31ABD5A2}"/>
              </a:ext>
            </a:extLst>
          </p:cNvPr>
          <p:cNvGrpSpPr/>
          <p:nvPr/>
        </p:nvGrpSpPr>
        <p:grpSpPr>
          <a:xfrm>
            <a:off x="4413717" y="5083485"/>
            <a:ext cx="1481215" cy="584525"/>
            <a:chOff x="5650230" y="5362885"/>
            <a:chExt cx="1133645" cy="447365"/>
          </a:xfrm>
        </p:grpSpPr>
        <p:pic>
          <p:nvPicPr>
            <p:cNvPr id="5" name="Bilde 4">
              <a:extLst>
                <a:ext uri="{FF2B5EF4-FFF2-40B4-BE49-F238E27FC236}">
                  <a16:creationId xmlns:a16="http://schemas.microsoft.com/office/drawing/2014/main" id="{F852272B-2BAB-DDF9-57B0-981B8E7F479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50230" y="5362885"/>
              <a:ext cx="1133645" cy="386405"/>
            </a:xfrm>
            <a:prstGeom prst="rect">
              <a:avLst/>
            </a:prstGeom>
          </p:spPr>
        </p:pic>
        <p:sp>
          <p:nvSpPr>
            <p:cNvPr id="8" name="Ellipse 23">
              <a:extLst>
                <a:ext uri="{FF2B5EF4-FFF2-40B4-BE49-F238E27FC236}">
                  <a16:creationId xmlns:a16="http://schemas.microsoft.com/office/drawing/2014/main" id="{67FB388F-953F-BCF8-CA27-EFEBE1279114}"/>
                </a:ext>
                <a:ext uri="{C183D7F6-B498-43B3-948B-1728B52AA6E4}">
                  <adec:decorative xmlns:adec="http://schemas.microsoft.com/office/drawing/2017/decorative" val="1"/>
                </a:ext>
              </a:extLst>
            </p:cNvPr>
            <p:cNvSpPr/>
            <p:nvPr/>
          </p:nvSpPr>
          <p:spPr>
            <a:xfrm>
              <a:off x="6027233" y="5524693"/>
              <a:ext cx="327847" cy="285557"/>
            </a:xfrm>
            <a:prstGeom prst="ellipse">
              <a:avLst/>
            </a:prstGeom>
            <a:solidFill>
              <a:schemeClr val="bg1">
                <a:alpha val="5000"/>
              </a:schemeClr>
            </a:solidFill>
            <a:ln w="180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endParaRPr lang="de-DE" sz="1801">
                <a:solidFill>
                  <a:srgbClr val="E71224"/>
                </a:solidFill>
              </a:endParaRPr>
            </a:p>
          </p:txBody>
        </p:sp>
      </p:grpSp>
    </p:spTree>
    <p:extLst>
      <p:ext uri="{BB962C8B-B14F-4D97-AF65-F5344CB8AC3E}">
        <p14:creationId xmlns:p14="http://schemas.microsoft.com/office/powerpoint/2010/main" val="3725618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1127B-48A6-32F1-FD20-B254E747FA4C}"/>
              </a:ext>
            </a:extLst>
          </p:cNvPr>
          <p:cNvSpPr>
            <a:spLocks noGrp="1"/>
          </p:cNvSpPr>
          <p:nvPr>
            <p:ph type="title"/>
          </p:nvPr>
        </p:nvSpPr>
        <p:spPr/>
        <p:txBody>
          <a:bodyPr/>
          <a:lstStyle/>
          <a:p>
            <a:r>
              <a:rPr lang="nb-NO" dirty="0"/>
              <a:t>Stor tekst 42 </a:t>
            </a:r>
            <a:r>
              <a:rPr lang="nb-NO" dirty="0" err="1"/>
              <a:t>pt</a:t>
            </a:r>
            <a:r>
              <a:rPr lang="nb-NO" dirty="0"/>
              <a:t> fet på lys farget bakgrunn</a:t>
            </a:r>
          </a:p>
        </p:txBody>
      </p:sp>
      <p:sp>
        <p:nvSpPr>
          <p:cNvPr id="3" name="Text Placeholder 2">
            <a:extLst>
              <a:ext uri="{FF2B5EF4-FFF2-40B4-BE49-F238E27FC236}">
                <a16:creationId xmlns:a16="http://schemas.microsoft.com/office/drawing/2014/main" id="{B3ECAA1C-432B-30BA-55FD-2A2BCBE6EFF6}"/>
              </a:ext>
            </a:extLst>
          </p:cNvPr>
          <p:cNvSpPr>
            <a:spLocks noGrp="1"/>
          </p:cNvSpPr>
          <p:nvPr>
            <p:ph type="body" sz="quarter" idx="23"/>
          </p:nvPr>
        </p:nvSpPr>
        <p:spPr>
          <a:xfrm>
            <a:off x="0" y="4294383"/>
            <a:ext cx="6858000" cy="1802795"/>
          </a:xfrm>
        </p:spPr>
        <p:txBody>
          <a:bodyPr/>
          <a:lstStyle/>
          <a:p>
            <a:r>
              <a:rPr lang="nb-NO" dirty="0"/>
              <a:t>Her kan du legge inn en undertekst.</a:t>
            </a:r>
          </a:p>
        </p:txBody>
      </p:sp>
    </p:spTree>
    <p:extLst>
      <p:ext uri="{BB962C8B-B14F-4D97-AF65-F5344CB8AC3E}">
        <p14:creationId xmlns:p14="http://schemas.microsoft.com/office/powerpoint/2010/main" val="197241605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bg>
      <p:bgPr>
        <a:solidFill>
          <a:schemeClr val="bg1">
            <a:alpha val="20000"/>
          </a:schemeClr>
        </a:solidFill>
        <a:effectLst/>
      </p:bgPr>
    </p:bg>
    <p:spTree>
      <p:nvGrpSpPr>
        <p:cNvPr id="1" name="">
          <a:extLst>
            <a:ext uri="{FF2B5EF4-FFF2-40B4-BE49-F238E27FC236}">
              <a16:creationId xmlns:a16="http://schemas.microsoft.com/office/drawing/2014/main" id="{B0542CDF-AC95-F23C-306F-DF1303D195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F06A76-41AB-332E-CB4E-D29E335B96A7}"/>
              </a:ext>
            </a:extLst>
          </p:cNvPr>
          <p:cNvSpPr>
            <a:spLocks noGrp="1"/>
          </p:cNvSpPr>
          <p:nvPr>
            <p:ph type="title"/>
          </p:nvPr>
        </p:nvSpPr>
        <p:spPr/>
        <p:txBody>
          <a:bodyPr/>
          <a:lstStyle/>
          <a:p>
            <a:r>
              <a:rPr lang="nb-NO" dirty="0"/>
              <a:t>Tekst over et bilde</a:t>
            </a:r>
          </a:p>
        </p:txBody>
      </p:sp>
      <p:sp>
        <p:nvSpPr>
          <p:cNvPr id="4" name="Text Placeholder 3">
            <a:extLst>
              <a:ext uri="{FF2B5EF4-FFF2-40B4-BE49-F238E27FC236}">
                <a16:creationId xmlns:a16="http://schemas.microsoft.com/office/drawing/2014/main" id="{F2C49C13-FC1C-1098-6E17-B3CCCFAB5401}"/>
              </a:ext>
            </a:extLst>
          </p:cNvPr>
          <p:cNvSpPr>
            <a:spLocks noGrp="1"/>
          </p:cNvSpPr>
          <p:nvPr>
            <p:ph type="body" sz="quarter" idx="23"/>
          </p:nvPr>
        </p:nvSpPr>
        <p:spPr>
          <a:noFill/>
        </p:spPr>
        <p:txBody>
          <a:bodyPr/>
          <a:lstStyle/>
          <a:p>
            <a:r>
              <a:rPr lang="nb-NO" dirty="0"/>
              <a:t>Hvis du skal legge tekst over et bilde må du alltid passe på at du får god nok kontrast.</a:t>
            </a:r>
          </a:p>
          <a:p>
            <a:r>
              <a:rPr lang="nb-NO" dirty="0"/>
              <a:t>Hvis bildet ditt er mørkt må du endre tekstfargen til hvit.</a:t>
            </a:r>
          </a:p>
          <a:p>
            <a:r>
              <a:rPr lang="nb-NO" dirty="0"/>
              <a:t>Tekstboksen kan flyttes og justeres i høyde/bredde hvis det gir bedre kontrast, men la alltid tekstboksen ligge kant-i-kant med lysbildet. </a:t>
            </a:r>
          </a:p>
          <a:p>
            <a:pPr lvl="0" defTabSz="914400">
              <a:defRPr/>
            </a:pPr>
            <a:r>
              <a:rPr lang="nb-NO" dirty="0"/>
              <a:t>Hvis bildet du bruker ikke gir deg god kontrast hverken med hvit eller svart tekst kan du bruke et annet oppsett der bilde og tekst ligger hver for seg. Alternativt kan du legge på hhv. svart eller hvit </a:t>
            </a:r>
            <a:r>
              <a:rPr lang="nb-NO" dirty="0" err="1"/>
              <a:t>fyllfarge</a:t>
            </a:r>
            <a:r>
              <a:rPr lang="nb-NO" dirty="0"/>
              <a:t> med 40 % gjennomsiktighet på tekstboksen: </a:t>
            </a:r>
          </a:p>
          <a:p>
            <a:pPr marL="685800" lvl="1" indent="-228600">
              <a:buAutoNum type="arabicPeriod"/>
            </a:pPr>
            <a:r>
              <a:rPr lang="nb-NO" dirty="0"/>
              <a:t>Marker tekstboksen</a:t>
            </a:r>
          </a:p>
          <a:p>
            <a:pPr marL="685800" lvl="1" indent="-228600">
              <a:buAutoNum type="arabicPeriod"/>
            </a:pPr>
            <a:r>
              <a:rPr lang="nb-NO" dirty="0"/>
              <a:t>Høyreklikk og velg «Formater figur» </a:t>
            </a:r>
          </a:p>
          <a:p>
            <a:pPr marL="685800" lvl="1" indent="-228600">
              <a:buAutoNum type="arabicPeriod"/>
            </a:pPr>
            <a:r>
              <a:rPr lang="nb-NO" dirty="0"/>
              <a:t>I panelet på høyre side går du til</a:t>
            </a:r>
            <a:br>
              <a:rPr lang="nb-NO" dirty="0"/>
            </a:br>
            <a:r>
              <a:rPr lang="nb-NO" dirty="0"/>
              <a:t>«Alternativer for figur», «Fyll» og </a:t>
            </a:r>
            <a:br>
              <a:rPr lang="nb-NO" dirty="0"/>
            </a:br>
            <a:r>
              <a:rPr lang="nb-NO" dirty="0"/>
              <a:t>huker av på «Heldekkende fyll»</a:t>
            </a:r>
          </a:p>
          <a:p>
            <a:pPr marL="685800" lvl="1" indent="-228600">
              <a:buAutoNum type="arabicPeriod"/>
            </a:pPr>
            <a:r>
              <a:rPr lang="nb-NO" dirty="0"/>
              <a:t>Velg hvitt eller svart under «Farge» </a:t>
            </a:r>
            <a:br>
              <a:rPr lang="nb-NO" dirty="0"/>
            </a:br>
            <a:r>
              <a:rPr lang="nb-NO" dirty="0"/>
              <a:t>og sett «Gjennomsiktighet» til 40 %</a:t>
            </a:r>
          </a:p>
        </p:txBody>
      </p:sp>
      <p:pic>
        <p:nvPicPr>
          <p:cNvPr id="12" name="Bilde 11">
            <a:extLst>
              <a:ext uri="{FF2B5EF4-FFF2-40B4-BE49-F238E27FC236}">
                <a16:creationId xmlns:a16="http://schemas.microsoft.com/office/drawing/2014/main" id="{7B5E444A-8F9E-399B-2163-69350ECF69A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04958" y="4063322"/>
            <a:ext cx="2240280" cy="3106651"/>
          </a:xfrm>
          <a:prstGeom prst="rect">
            <a:avLst/>
          </a:prstGeom>
        </p:spPr>
      </p:pic>
    </p:spTree>
    <p:extLst>
      <p:ext uri="{BB962C8B-B14F-4D97-AF65-F5344CB8AC3E}">
        <p14:creationId xmlns:p14="http://schemas.microsoft.com/office/powerpoint/2010/main" val="23510578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bg>
      <p:bgPr>
        <a:solidFill>
          <a:schemeClr val="bg1">
            <a:alpha val="20000"/>
          </a:schemeClr>
        </a:solidFill>
        <a:effectLst/>
      </p:bgPr>
    </p:bg>
    <p:spTree>
      <p:nvGrpSpPr>
        <p:cNvPr id="1" name="">
          <a:extLst>
            <a:ext uri="{FF2B5EF4-FFF2-40B4-BE49-F238E27FC236}">
              <a16:creationId xmlns:a16="http://schemas.microsoft.com/office/drawing/2014/main" id="{2F31122F-3874-FE55-FE78-E56D7FEE66CF}"/>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1867DAB1-FDD8-F33B-747D-1C1883DC55E9}"/>
              </a:ext>
            </a:extLst>
          </p:cNvPr>
          <p:cNvSpPr>
            <a:spLocks noGrp="1"/>
          </p:cNvSpPr>
          <p:nvPr>
            <p:ph type="title"/>
          </p:nvPr>
        </p:nvSpPr>
        <p:spPr/>
        <p:txBody>
          <a:bodyPr/>
          <a:lstStyle/>
          <a:p>
            <a:r>
              <a:rPr lang="nb-NO" dirty="0"/>
              <a:t>Bilder 1</a:t>
            </a:r>
          </a:p>
        </p:txBody>
      </p:sp>
      <p:sp>
        <p:nvSpPr>
          <p:cNvPr id="4" name="Plassholder for innhold 3">
            <a:extLst>
              <a:ext uri="{FF2B5EF4-FFF2-40B4-BE49-F238E27FC236}">
                <a16:creationId xmlns:a16="http://schemas.microsoft.com/office/drawing/2014/main" id="{3AC9CDC4-9B39-DF37-6F3F-1BAF67A0F274}"/>
              </a:ext>
            </a:extLst>
          </p:cNvPr>
          <p:cNvSpPr>
            <a:spLocks noGrp="1"/>
          </p:cNvSpPr>
          <p:nvPr>
            <p:ph type="body" sz="quarter" idx="23"/>
          </p:nvPr>
        </p:nvSpPr>
        <p:spPr/>
        <p:txBody>
          <a:bodyPr/>
          <a:lstStyle/>
          <a:p>
            <a:r>
              <a:rPr lang="nb-NO" sz="1400" dirty="0"/>
              <a:t>På lysbilder med plassholder for bilde kan du sette inn ønsket bilde ved å gjøre ett av følgende punkter:</a:t>
            </a:r>
          </a:p>
          <a:p>
            <a:pPr lvl="1">
              <a:buFont typeface="Arial" panose="020B0604020202020204" pitchFamily="34" charset="0"/>
              <a:buChar char="•"/>
            </a:pPr>
            <a:r>
              <a:rPr lang="nb-NO" dirty="0"/>
              <a:t>Trykk på ikonet i bildefeltet &gt; Velg ønsket bilde.</a:t>
            </a:r>
          </a:p>
          <a:p>
            <a:pPr lvl="1">
              <a:buFont typeface="Arial" panose="020B0604020202020204" pitchFamily="34" charset="0"/>
              <a:buChar char="•"/>
            </a:pPr>
            <a:r>
              <a:rPr lang="nb-NO" dirty="0"/>
              <a:t>Marker bildefeltet &gt; trykk på «Bilder» under fanen «Sett inn».</a:t>
            </a:r>
          </a:p>
          <a:p>
            <a:pPr lvl="1">
              <a:buFont typeface="Arial" panose="020B0604020202020204" pitchFamily="34" charset="0"/>
              <a:buChar char="•"/>
            </a:pPr>
            <a:r>
              <a:rPr lang="nb-NO" dirty="0"/>
              <a:t>Marker bildefeltet &gt; dra inn ønsket bilde fra filutforskeren.</a:t>
            </a:r>
          </a:p>
          <a:p>
            <a:pPr lvl="1">
              <a:buFont typeface="Arial" panose="020B0604020202020204" pitchFamily="34" charset="0"/>
              <a:buChar char="•"/>
            </a:pPr>
            <a:r>
              <a:rPr lang="nb-NO" dirty="0"/>
              <a:t>Marker bildefeltet &gt; lim inn ønsket bilde (Ctrl + V).</a:t>
            </a:r>
          </a:p>
          <a:p>
            <a:pPr lvl="1"/>
            <a:endParaRPr lang="nb-NO" dirty="0"/>
          </a:p>
          <a:p>
            <a:r>
              <a:rPr lang="nb-NO" sz="1401" dirty="0"/>
              <a:t>Når du erstatter et bilde må du markere bildefeltet og slette bildet som er der fra før, før du setter inn nytt bilde. Når du erstatter bildet, legger det seg automatisk øverst av alle lagene. På lysbildene med fullskjermbilde eller tekst/ikon over bildet, vil de andre elementene dermed legge seg bakerst og forsvinne. Gjør i så fall følgende:</a:t>
            </a:r>
          </a:p>
          <a:p>
            <a:pPr lvl="1">
              <a:buFont typeface="Arial" panose="020B0604020202020204" pitchFamily="34" charset="0"/>
              <a:buChar char="•"/>
            </a:pPr>
            <a:r>
              <a:rPr lang="nb-NO" dirty="0"/>
              <a:t>Høyreklikk på bildet &gt; Plasser lengst bak. Eller trykk på «Tilbakestill» under fanen «Hjem».</a:t>
            </a:r>
            <a:br>
              <a:rPr lang="nb-NO" dirty="0"/>
            </a:br>
            <a:endParaRPr lang="nb-NO" dirty="0"/>
          </a:p>
          <a:p>
            <a:r>
              <a:rPr lang="nb-NO" sz="1401" dirty="0"/>
              <a:t>Komprimer gjerne bilder for å unngå at bildene eller videoen du lager blir for stor. </a:t>
            </a:r>
          </a:p>
          <a:p>
            <a:pPr lvl="1">
              <a:buFont typeface="Arial" panose="020B0604020202020204" pitchFamily="34" charset="0"/>
              <a:buChar char="•"/>
            </a:pPr>
            <a:r>
              <a:rPr lang="nb-NO" sz="1201" dirty="0"/>
              <a:t>Under fanen «Bildeformat» velger du «Komprimer bilder». </a:t>
            </a:r>
          </a:p>
          <a:p>
            <a:pPr lvl="1">
              <a:buFont typeface="Arial" panose="020B0604020202020204" pitchFamily="34" charset="0"/>
              <a:buChar char="•"/>
            </a:pPr>
            <a:r>
              <a:rPr lang="nb-NO" sz="1201" dirty="0"/>
              <a:t>Kontroller at «Bruk bare på dette bildet» </a:t>
            </a:r>
            <a:r>
              <a:rPr lang="nb-NO" sz="1201" u="sng" dirty="0"/>
              <a:t>ikke</a:t>
            </a:r>
            <a:r>
              <a:rPr lang="nb-NO" sz="1201" dirty="0"/>
              <a:t> er valgt &gt; Velg «Slett beskårne områder av bilder» &gt; Velg «Bruk standardoppløsning» </a:t>
            </a:r>
          </a:p>
          <a:p>
            <a:pPr marL="252003" lvl="1" indent="0">
              <a:buNone/>
            </a:pPr>
            <a:endParaRPr lang="nb-NO" sz="1401" dirty="0"/>
          </a:p>
        </p:txBody>
      </p:sp>
    </p:spTree>
    <p:extLst>
      <p:ext uri="{BB962C8B-B14F-4D97-AF65-F5344CB8AC3E}">
        <p14:creationId xmlns:p14="http://schemas.microsoft.com/office/powerpoint/2010/main" val="147535424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bg>
      <p:bgPr>
        <a:solidFill>
          <a:schemeClr val="bg1">
            <a:alpha val="20000"/>
          </a:schemeClr>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C1A2BC7-6695-86A9-2BB6-1DAA432EC8DB}"/>
              </a:ext>
            </a:extLst>
          </p:cNvPr>
          <p:cNvSpPr>
            <a:spLocks noGrp="1"/>
          </p:cNvSpPr>
          <p:nvPr>
            <p:ph type="title"/>
          </p:nvPr>
        </p:nvSpPr>
        <p:spPr/>
        <p:txBody>
          <a:bodyPr/>
          <a:lstStyle/>
          <a:p>
            <a:r>
              <a:rPr lang="nb-NO" dirty="0"/>
              <a:t>Bilder 2</a:t>
            </a:r>
          </a:p>
        </p:txBody>
      </p:sp>
      <p:sp>
        <p:nvSpPr>
          <p:cNvPr id="5" name="Plassholder for innhold 4">
            <a:extLst>
              <a:ext uri="{FF2B5EF4-FFF2-40B4-BE49-F238E27FC236}">
                <a16:creationId xmlns:a16="http://schemas.microsoft.com/office/drawing/2014/main" id="{09AB18F5-8807-355A-3EFA-AEFD401825FC}"/>
              </a:ext>
            </a:extLst>
          </p:cNvPr>
          <p:cNvSpPr>
            <a:spLocks noGrp="1"/>
          </p:cNvSpPr>
          <p:nvPr>
            <p:ph type="body" sz="quarter" idx="23"/>
          </p:nvPr>
        </p:nvSpPr>
        <p:spPr/>
        <p:txBody>
          <a:bodyPr/>
          <a:lstStyle/>
          <a:p>
            <a:r>
              <a:rPr lang="nb-NO" sz="1401" dirty="0"/>
              <a:t>Bilder tilpasser du under fanen «Bildeformat». </a:t>
            </a:r>
          </a:p>
          <a:p>
            <a:pPr lvl="1"/>
            <a:r>
              <a:rPr lang="nb-NO" dirty="0"/>
              <a:t>Trykk på «Beskjær» og velg «Fyll» for å skalere bildet riktig i bildefeltet. </a:t>
            </a:r>
          </a:p>
          <a:p>
            <a:pPr lvl="1"/>
            <a:r>
              <a:rPr lang="nb-NO" dirty="0"/>
              <a:t>Endre motivets plassering ved å markere </a:t>
            </a:r>
            <a:r>
              <a:rPr lang="nb-NO" dirty="0" err="1"/>
              <a:t>bildeboksen</a:t>
            </a:r>
            <a:r>
              <a:rPr lang="nb-NO" dirty="0"/>
              <a:t> &gt; klikk på «Beskjær» &gt; klikk på motivet og dra det i ønsket posisjon.</a:t>
            </a:r>
          </a:p>
          <a:p>
            <a:pPr lvl="1"/>
            <a:r>
              <a:rPr lang="nb-NO" dirty="0"/>
              <a:t>Skaler bildet ved å markere </a:t>
            </a:r>
            <a:r>
              <a:rPr lang="nb-NO" dirty="0" err="1"/>
              <a:t>bildeboksen</a:t>
            </a:r>
            <a:r>
              <a:rPr lang="nb-NO" dirty="0"/>
              <a:t> &gt; klikk på «Beskjær» &gt; dra i de hvite sirklene i hjørnene på motivet.</a:t>
            </a:r>
          </a:p>
          <a:p>
            <a:pPr lvl="1"/>
            <a:endParaRPr lang="nb-NO" dirty="0"/>
          </a:p>
          <a:p>
            <a:r>
              <a:rPr lang="nb-NO" sz="1401" dirty="0"/>
              <a:t>Krediter alltid fotograf – enten kan du bruke feltet for fotokreditering på lysbildet eller du kan legge kreditering i post-teksten din.</a:t>
            </a:r>
          </a:p>
          <a:p>
            <a:pPr lvl="1"/>
            <a:r>
              <a:rPr lang="nb-NO" sz="1201" dirty="0"/>
              <a:t>Når fotokreditering står oppå et bilde må du passe på kontrasten. Sett teksten i hvitt på mørk bakgrunn eller i svart på lys bakgrunn. Fotokrediteringen kan venstre- eller </a:t>
            </a:r>
            <a:r>
              <a:rPr lang="nb-NO" sz="1201" dirty="0" err="1"/>
              <a:t>høyrejusteres</a:t>
            </a:r>
            <a:r>
              <a:rPr lang="nb-NO" sz="1201" dirty="0"/>
              <a:t> etter hva som passer best med motivet.</a:t>
            </a:r>
          </a:p>
          <a:p>
            <a:r>
              <a:rPr lang="nb-NO" dirty="0"/>
              <a:t>Bruk kun bilder du har rettigheter til å bruke. </a:t>
            </a:r>
          </a:p>
          <a:p>
            <a:pPr lvl="1"/>
            <a:r>
              <a:rPr lang="nb-NO" dirty="0"/>
              <a:t>Er du usikker på hvor du finner bilder og hvilke rettigheter du har? Les om bruk av bilder og bildebanker vi kan bruke i vår designmanual: </a:t>
            </a:r>
            <a:r>
              <a:rPr lang="nb-NO" dirty="0">
                <a:hlinkClick r:id="rId2"/>
              </a:rPr>
              <a:t>telemarkfylke.no/no/Designmanual/meny/Visuell-verktoykasse/bilder-film-og-fotostil/</a:t>
            </a:r>
            <a:r>
              <a:rPr lang="nb-NO" dirty="0"/>
              <a:t> </a:t>
            </a:r>
          </a:p>
          <a:p>
            <a:pPr lvl="1"/>
            <a:r>
              <a:rPr lang="nb-NO" dirty="0"/>
              <a:t>Bilder, illustrasjoner og lignende hentet fra PowerPoints egne Stockbilder kan krediteres  «Microsoft 365». </a:t>
            </a:r>
          </a:p>
        </p:txBody>
      </p:sp>
    </p:spTree>
    <p:extLst>
      <p:ext uri="{BB962C8B-B14F-4D97-AF65-F5344CB8AC3E}">
        <p14:creationId xmlns:p14="http://schemas.microsoft.com/office/powerpoint/2010/main" val="21767718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0">
  <p:cSld>
    <p:bg>
      <p:bgPr>
        <a:solidFill>
          <a:schemeClr val="bg1">
            <a:alpha val="20000"/>
          </a:schemeClr>
        </a:solidFill>
        <a:effectLst/>
      </p:bgPr>
    </p:bg>
    <p:spTree>
      <p:nvGrpSpPr>
        <p:cNvPr id="1" name="">
          <a:extLst>
            <a:ext uri="{FF2B5EF4-FFF2-40B4-BE49-F238E27FC236}">
              <a16:creationId xmlns:a16="http://schemas.microsoft.com/office/drawing/2014/main" id="{2590D7BB-FD4E-0A91-960F-F5C26D08BAAA}"/>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8726F7DD-D2D8-F3E4-1CB0-C74458CF3870}"/>
              </a:ext>
            </a:extLst>
          </p:cNvPr>
          <p:cNvSpPr>
            <a:spLocks noGrp="1"/>
          </p:cNvSpPr>
          <p:nvPr>
            <p:ph type="title"/>
          </p:nvPr>
        </p:nvSpPr>
        <p:spPr/>
        <p:txBody>
          <a:bodyPr/>
          <a:lstStyle/>
          <a:p>
            <a:r>
              <a:rPr lang="nb-NO" dirty="0"/>
              <a:t>Sette inn ikoner</a:t>
            </a:r>
          </a:p>
        </p:txBody>
      </p:sp>
      <p:sp>
        <p:nvSpPr>
          <p:cNvPr id="5" name="Plassholder for innhold 4">
            <a:extLst>
              <a:ext uri="{FF2B5EF4-FFF2-40B4-BE49-F238E27FC236}">
                <a16:creationId xmlns:a16="http://schemas.microsoft.com/office/drawing/2014/main" id="{0BFF02B8-46CB-2758-9992-E033FAE26509}"/>
              </a:ext>
            </a:extLst>
          </p:cNvPr>
          <p:cNvSpPr>
            <a:spLocks noGrp="1"/>
          </p:cNvSpPr>
          <p:nvPr>
            <p:ph type="body" sz="quarter" idx="23"/>
          </p:nvPr>
        </p:nvSpPr>
        <p:spPr/>
        <p:txBody>
          <a:bodyPr/>
          <a:lstStyle/>
          <a:p>
            <a:pPr marL="0" indent="0" fontAlgn="base">
              <a:buNone/>
            </a:pPr>
            <a:r>
              <a:rPr lang="nb-NO" sz="1200" dirty="0"/>
              <a:t>I vår designmanual har vi en startpakke med spesialtilpassede ikoner for bruk i PowerPoint. Ikonene har ideell størrelse for plassering i den sirkelformede plassholderen og trenger ikke tilpasning. </a:t>
            </a:r>
          </a:p>
          <a:p>
            <a:pPr marL="285753" indent="-285753" fontAlgn="base">
              <a:buFont typeface="+mj-lt"/>
              <a:buAutoNum type="arabicPeriod"/>
            </a:pPr>
            <a:r>
              <a:rPr lang="nb-NO" sz="1200" dirty="0"/>
              <a:t>Last ned filen «SVG for PowerPoint» fra </a:t>
            </a:r>
            <a:r>
              <a:rPr lang="nb-NO" sz="1200" dirty="0">
                <a:hlinkClick r:id="rId2"/>
              </a:rPr>
              <a:t>telemarkfylke.no/no/Designmanual/meny/Visuell-verktoykasse/ikoner</a:t>
            </a:r>
            <a:r>
              <a:rPr lang="nb-NO" sz="1200" dirty="0"/>
              <a:t> </a:t>
            </a:r>
          </a:p>
          <a:p>
            <a:pPr marL="285753" indent="-285753" fontAlgn="base">
              <a:buFont typeface="+mj-lt"/>
              <a:buAutoNum type="arabicPeriod"/>
            </a:pPr>
            <a:r>
              <a:rPr lang="nb-NO" sz="1200" dirty="0"/>
              <a:t>Etter å ha lagret filen må du pakke den ut. Det gjør du ved å </a:t>
            </a:r>
            <a:r>
              <a:rPr lang="nb-NO" sz="1200" dirty="0" err="1"/>
              <a:t>høyreklikke</a:t>
            </a:r>
            <a:r>
              <a:rPr lang="nb-NO" sz="1200" dirty="0"/>
              <a:t> på filen og velge «Pakk ut alle».  </a:t>
            </a:r>
          </a:p>
          <a:p>
            <a:pPr marL="285753" indent="-285753" fontAlgn="base">
              <a:buFont typeface="+mj-lt"/>
              <a:buAutoNum type="arabicPeriod"/>
            </a:pPr>
            <a:r>
              <a:rPr lang="nb-NO" sz="1200" dirty="0"/>
              <a:t>På lysbilder som har en sirkelformet plassholder for ikon klikker du på ikonet i midten av sirkelen og velger ønsket ikon fra mappen du lastet ned:</a:t>
            </a:r>
            <a:br>
              <a:rPr lang="nb-NO" sz="1200" dirty="0"/>
            </a:br>
            <a:br>
              <a:rPr lang="nb-NO" sz="1200" dirty="0"/>
            </a:br>
            <a:br>
              <a:rPr lang="nb-NO" sz="1200" dirty="0"/>
            </a:br>
            <a:br>
              <a:rPr lang="nb-NO" sz="1200" dirty="0"/>
            </a:br>
            <a:br>
              <a:rPr lang="nb-NO" sz="1200" dirty="0"/>
            </a:br>
            <a:br>
              <a:rPr lang="nb-NO" sz="1200" dirty="0"/>
            </a:br>
            <a:br>
              <a:rPr lang="nb-NO" sz="1200" dirty="0"/>
            </a:br>
            <a:br>
              <a:rPr lang="nb-NO" sz="1200" dirty="0"/>
            </a:br>
            <a:br>
              <a:rPr lang="nb-NO" sz="1200" dirty="0"/>
            </a:br>
            <a:br>
              <a:rPr lang="nb-NO" sz="1200" dirty="0"/>
            </a:br>
            <a:br>
              <a:rPr lang="nb-NO" sz="1200" dirty="0"/>
            </a:br>
            <a:r>
              <a:rPr lang="nb-NO" sz="1200" dirty="0"/>
              <a:t>Hvis du allerede har plassert inn et ikon, men ikke ønsker å bruke det, </a:t>
            </a:r>
            <a:br>
              <a:rPr lang="nb-NO" sz="1200" dirty="0"/>
            </a:br>
            <a:r>
              <a:rPr lang="nb-NO" sz="1200" dirty="0"/>
              <a:t>marker og slett det før du velger et nytt.</a:t>
            </a:r>
          </a:p>
        </p:txBody>
      </p:sp>
      <p:pic>
        <p:nvPicPr>
          <p:cNvPr id="2" name="Picture 1">
            <a:extLst>
              <a:ext uri="{FF2B5EF4-FFF2-40B4-BE49-F238E27FC236}">
                <a16:creationId xmlns:a16="http://schemas.microsoft.com/office/drawing/2014/main" id="{434EDDB4-CD0F-A622-09BB-A74C073F34F6}"/>
              </a:ext>
            </a:extLst>
          </p:cNvPr>
          <p:cNvPicPr>
            <a:picLocks noChangeAspect="1"/>
          </p:cNvPicPr>
          <p:nvPr/>
        </p:nvPicPr>
        <p:blipFill>
          <a:blip r:embed="rId3"/>
          <a:stretch>
            <a:fillRect/>
          </a:stretch>
        </p:blipFill>
        <p:spPr>
          <a:xfrm>
            <a:off x="801243" y="3764997"/>
            <a:ext cx="1192614" cy="1139794"/>
          </a:xfrm>
          <a:prstGeom prst="rect">
            <a:avLst/>
          </a:prstGeom>
        </p:spPr>
      </p:pic>
      <p:pic>
        <p:nvPicPr>
          <p:cNvPr id="3" name="Picture 2">
            <a:extLst>
              <a:ext uri="{FF2B5EF4-FFF2-40B4-BE49-F238E27FC236}">
                <a16:creationId xmlns:a16="http://schemas.microsoft.com/office/drawing/2014/main" id="{7541C856-B015-485F-F592-0D82412623E1}"/>
              </a:ext>
            </a:extLst>
          </p:cNvPr>
          <p:cNvPicPr>
            <a:picLocks noChangeAspect="1"/>
          </p:cNvPicPr>
          <p:nvPr/>
        </p:nvPicPr>
        <p:blipFill>
          <a:blip r:embed="rId4"/>
          <a:stretch>
            <a:fillRect/>
          </a:stretch>
        </p:blipFill>
        <p:spPr>
          <a:xfrm>
            <a:off x="4864143" y="3821649"/>
            <a:ext cx="1146085" cy="1083142"/>
          </a:xfrm>
          <a:prstGeom prst="rect">
            <a:avLst/>
          </a:prstGeom>
        </p:spPr>
      </p:pic>
      <p:pic>
        <p:nvPicPr>
          <p:cNvPr id="4" name="Picture 3">
            <a:extLst>
              <a:ext uri="{FF2B5EF4-FFF2-40B4-BE49-F238E27FC236}">
                <a16:creationId xmlns:a16="http://schemas.microsoft.com/office/drawing/2014/main" id="{DAC64417-4E52-8CD9-C844-4437E55D49B7}"/>
              </a:ext>
            </a:extLst>
          </p:cNvPr>
          <p:cNvPicPr>
            <a:picLocks noChangeAspect="1"/>
          </p:cNvPicPr>
          <p:nvPr/>
        </p:nvPicPr>
        <p:blipFill>
          <a:blip r:embed="rId5"/>
          <a:stretch>
            <a:fillRect/>
          </a:stretch>
        </p:blipFill>
        <p:spPr>
          <a:xfrm>
            <a:off x="1993857" y="3725017"/>
            <a:ext cx="1192614" cy="1120878"/>
          </a:xfrm>
          <a:prstGeom prst="rect">
            <a:avLst/>
          </a:prstGeom>
        </p:spPr>
      </p:pic>
      <p:pic>
        <p:nvPicPr>
          <p:cNvPr id="6" name="Picture 5">
            <a:extLst>
              <a:ext uri="{FF2B5EF4-FFF2-40B4-BE49-F238E27FC236}">
                <a16:creationId xmlns:a16="http://schemas.microsoft.com/office/drawing/2014/main" id="{822DE5F6-38A3-C26A-9992-0344F26CFA43}"/>
              </a:ext>
            </a:extLst>
          </p:cNvPr>
          <p:cNvPicPr>
            <a:picLocks noChangeAspect="1"/>
          </p:cNvPicPr>
          <p:nvPr/>
        </p:nvPicPr>
        <p:blipFill>
          <a:blip r:embed="rId6"/>
          <a:stretch>
            <a:fillRect/>
          </a:stretch>
        </p:blipFill>
        <p:spPr>
          <a:xfrm>
            <a:off x="3429000" y="3821649"/>
            <a:ext cx="1192614" cy="1156746"/>
          </a:xfrm>
          <a:prstGeom prst="rect">
            <a:avLst/>
          </a:prstGeom>
        </p:spPr>
      </p:pic>
    </p:spTree>
    <p:extLst>
      <p:ext uri="{BB962C8B-B14F-4D97-AF65-F5344CB8AC3E}">
        <p14:creationId xmlns:p14="http://schemas.microsoft.com/office/powerpoint/2010/main" val="396411147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a:extLst>
            <a:ext uri="{FF2B5EF4-FFF2-40B4-BE49-F238E27FC236}">
              <a16:creationId xmlns:a16="http://schemas.microsoft.com/office/drawing/2014/main" id="{CBC4DC0D-D277-DA7E-4699-81C4DDFA352E}"/>
            </a:ext>
          </a:extLst>
        </p:cNvPr>
        <p:cNvGrpSpPr/>
        <p:nvPr/>
      </p:nvGrpSpPr>
      <p:grpSpPr>
        <a:xfrm>
          <a:off x="0" y="0"/>
          <a:ext cx="0" cy="0"/>
          <a:chOff x="0" y="0"/>
          <a:chExt cx="0" cy="0"/>
        </a:xfrm>
      </p:grpSpPr>
      <p:sp>
        <p:nvSpPr>
          <p:cNvPr id="3" name="Tittel 2">
            <a:extLst>
              <a:ext uri="{FF2B5EF4-FFF2-40B4-BE49-F238E27FC236}">
                <a16:creationId xmlns:a16="http://schemas.microsoft.com/office/drawing/2014/main" id="{D5D9E188-631C-2AAE-0BC4-0C859F6BED2B}"/>
              </a:ext>
            </a:extLst>
          </p:cNvPr>
          <p:cNvSpPr>
            <a:spLocks noGrp="1"/>
          </p:cNvSpPr>
          <p:nvPr>
            <p:ph type="title"/>
          </p:nvPr>
        </p:nvSpPr>
        <p:spPr/>
        <p:txBody>
          <a:bodyPr/>
          <a:lstStyle/>
          <a:p>
            <a:r>
              <a:rPr lang="nb-NO" dirty="0"/>
              <a:t>Fylkesvåpen på bildesider</a:t>
            </a:r>
            <a:endParaRPr lang="nb-NO" sz="2800" dirty="0"/>
          </a:p>
        </p:txBody>
      </p:sp>
      <p:sp>
        <p:nvSpPr>
          <p:cNvPr id="5" name="Plassholder for innhold 4">
            <a:extLst>
              <a:ext uri="{FF2B5EF4-FFF2-40B4-BE49-F238E27FC236}">
                <a16:creationId xmlns:a16="http://schemas.microsoft.com/office/drawing/2014/main" id="{F3956D44-1622-C121-4B4C-3A556D6B0678}"/>
              </a:ext>
            </a:extLst>
          </p:cNvPr>
          <p:cNvSpPr>
            <a:spLocks noGrp="1"/>
          </p:cNvSpPr>
          <p:nvPr>
            <p:ph type="body" sz="quarter" idx="23"/>
          </p:nvPr>
        </p:nvSpPr>
        <p:spPr/>
        <p:txBody>
          <a:bodyPr/>
          <a:lstStyle/>
          <a:p>
            <a:pPr marL="0" indent="0">
              <a:buNone/>
            </a:pPr>
            <a:r>
              <a:rPr lang="nb-NO" dirty="0"/>
              <a:t>På oppsett med et bilde øverst forsvinner fylkesvåpenet i hjørnet bak bildet. Du kan da sette inn fylkesvåpenet manuelt – klikk og dra det inn:</a:t>
            </a:r>
          </a:p>
          <a:p>
            <a:pPr marL="0" indent="0">
              <a:buNone/>
            </a:pPr>
            <a:endParaRPr lang="nb-NO" dirty="0"/>
          </a:p>
          <a:p>
            <a:pPr marL="0" indent="0">
              <a:buNone/>
            </a:pPr>
            <a:endParaRPr lang="nb-NO" dirty="0"/>
          </a:p>
          <a:p>
            <a:endParaRPr lang="nb-NO" dirty="0"/>
          </a:p>
          <a:p>
            <a:endParaRPr lang="nb-NO" dirty="0"/>
          </a:p>
          <a:p>
            <a:endParaRPr lang="nb-NO" dirty="0"/>
          </a:p>
          <a:p>
            <a:endParaRPr lang="nb-NO" dirty="0"/>
          </a:p>
          <a:p>
            <a:endParaRPr lang="nb-NO" dirty="0"/>
          </a:p>
          <a:p>
            <a:endParaRPr lang="nb-NO" dirty="0"/>
          </a:p>
          <a:p>
            <a:pPr marL="285750" indent="-285750">
              <a:buFont typeface="Arial" panose="020B0604020202020204" pitchFamily="34" charset="0"/>
              <a:buChar char="•"/>
            </a:pPr>
            <a:r>
              <a:rPr lang="nb-NO" dirty="0"/>
              <a:t>Ikke juster størrelsen</a:t>
            </a:r>
          </a:p>
          <a:p>
            <a:r>
              <a:rPr lang="nb-NO" dirty="0"/>
              <a:t>Plasser fylkesvåpenet slik at det flukter med et av de øverste «hjørnene» med røde marger (slå på «Støttelinjer» under fanen «Visning»). Hvis fylkesvåpenet ikke passer over motivet i høyre hjørne setter du det i det venstre, hvis det ikke passer i noen av hjørnene kan fylkesvåpenet droppes.</a:t>
            </a:r>
          </a:p>
          <a:p>
            <a:pPr marL="285750" indent="-285750">
              <a:buFont typeface="Arial" panose="020B0604020202020204" pitchFamily="34" charset="0"/>
              <a:buChar char="•"/>
            </a:pPr>
            <a:r>
              <a:rPr lang="nb-NO" dirty="0"/>
              <a:t>Bruk som hovedregel svart fylkesvåpen, men velg hvit utgave hvis det er en mørk bakgrunn.</a:t>
            </a:r>
          </a:p>
        </p:txBody>
      </p:sp>
      <p:grpSp>
        <p:nvGrpSpPr>
          <p:cNvPr id="4" name="Gruppe 3">
            <a:extLst>
              <a:ext uri="{FF2B5EF4-FFF2-40B4-BE49-F238E27FC236}">
                <a16:creationId xmlns:a16="http://schemas.microsoft.com/office/drawing/2014/main" id="{1CB276BA-9C07-2289-6B14-4888C68B8F5E}"/>
              </a:ext>
            </a:extLst>
          </p:cNvPr>
          <p:cNvGrpSpPr/>
          <p:nvPr/>
        </p:nvGrpSpPr>
        <p:grpSpPr>
          <a:xfrm>
            <a:off x="512763" y="2383504"/>
            <a:ext cx="3895344" cy="1901952"/>
            <a:chOff x="512763" y="3175984"/>
            <a:chExt cx="3895344" cy="1901952"/>
          </a:xfrm>
        </p:grpSpPr>
        <p:sp>
          <p:nvSpPr>
            <p:cNvPr id="9" name="TextBox 8">
              <a:extLst>
                <a:ext uri="{FF2B5EF4-FFF2-40B4-BE49-F238E27FC236}">
                  <a16:creationId xmlns:a16="http://schemas.microsoft.com/office/drawing/2014/main" id="{41541300-85F8-8E1C-F290-CFF03812DA21}"/>
                </a:ext>
              </a:extLst>
            </p:cNvPr>
            <p:cNvSpPr txBox="1"/>
            <p:nvPr/>
          </p:nvSpPr>
          <p:spPr>
            <a:xfrm>
              <a:off x="2515299" y="3185128"/>
              <a:ext cx="1892808" cy="1892808"/>
            </a:xfrm>
            <a:prstGeom prst="rect">
              <a:avLst/>
            </a:prstGeom>
            <a:solidFill>
              <a:srgbClr val="005260"/>
            </a:solidFill>
          </p:spPr>
          <p:txBody>
            <a:bodyPr wrap="square" rtlCol="0">
              <a:spAutoFit/>
            </a:bodyPr>
            <a:lstStyle/>
            <a:p>
              <a:endParaRPr lang="nb-NO" dirty="0"/>
            </a:p>
          </p:txBody>
        </p:sp>
        <p:sp>
          <p:nvSpPr>
            <p:cNvPr id="11" name="TextBox 10">
              <a:extLst>
                <a:ext uri="{FF2B5EF4-FFF2-40B4-BE49-F238E27FC236}">
                  <a16:creationId xmlns:a16="http://schemas.microsoft.com/office/drawing/2014/main" id="{5EB3DC7D-3738-6BB4-7CBA-0334287DEEB5}"/>
                </a:ext>
              </a:extLst>
            </p:cNvPr>
            <p:cNvSpPr txBox="1"/>
            <p:nvPr/>
          </p:nvSpPr>
          <p:spPr>
            <a:xfrm>
              <a:off x="512763" y="3175984"/>
              <a:ext cx="1892808" cy="1892808"/>
            </a:xfrm>
            <a:prstGeom prst="rect">
              <a:avLst/>
            </a:prstGeom>
            <a:solidFill>
              <a:srgbClr val="005260">
                <a:alpha val="20000"/>
              </a:srgbClr>
            </a:solidFill>
          </p:spPr>
          <p:txBody>
            <a:bodyPr wrap="square" rtlCol="0">
              <a:spAutoFit/>
            </a:bodyPr>
            <a:lstStyle/>
            <a:p>
              <a:endParaRPr lang="nb-NO" dirty="0"/>
            </a:p>
          </p:txBody>
        </p:sp>
        <p:pic>
          <p:nvPicPr>
            <p:cNvPr id="12" name="Graphic 11">
              <a:extLst>
                <a:ext uri="{FF2B5EF4-FFF2-40B4-BE49-F238E27FC236}">
                  <a16:creationId xmlns:a16="http://schemas.microsoft.com/office/drawing/2014/main" id="{688FC780-5B25-FB31-E379-F852B078B48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24945" y="3791680"/>
              <a:ext cx="670787" cy="763952"/>
            </a:xfrm>
            <a:prstGeom prst="rect">
              <a:avLst/>
            </a:prstGeom>
          </p:spPr>
        </p:pic>
        <p:pic>
          <p:nvPicPr>
            <p:cNvPr id="13" name="Graphic 12">
              <a:extLst>
                <a:ext uri="{FF2B5EF4-FFF2-40B4-BE49-F238E27FC236}">
                  <a16:creationId xmlns:a16="http://schemas.microsoft.com/office/drawing/2014/main" id="{30F894EE-1408-DD47-ED26-99ADFF73EFA1}"/>
                </a:ext>
              </a:extLst>
            </p:cNvPr>
            <p:cNvPicPr>
              <a:picLocks noChangeAspect="1"/>
            </p:cNvPicPr>
            <p:nvPr/>
          </p:nvPicPr>
          <p:blipFill>
            <a:blip r:embed="rId4">
              <a:extLst>
                <a:ext uri="{96DAC541-7B7A-43D3-8B79-37D633B846F1}">
                  <asvg:svgBlip xmlns:asvg="http://schemas.microsoft.com/office/drawing/2016/SVG/main" r:embed="rId5"/>
                </a:ext>
              </a:extLst>
            </a:blip>
            <a:srcRect l="28" r="28"/>
            <a:stretch/>
          </p:blipFill>
          <p:spPr>
            <a:xfrm>
              <a:off x="3125511" y="3792474"/>
              <a:ext cx="670415" cy="763952"/>
            </a:xfrm>
            <a:prstGeom prst="rect">
              <a:avLst/>
            </a:prstGeom>
          </p:spPr>
        </p:pic>
      </p:grpSp>
    </p:spTree>
    <p:extLst>
      <p:ext uri="{BB962C8B-B14F-4D97-AF65-F5344CB8AC3E}">
        <p14:creationId xmlns:p14="http://schemas.microsoft.com/office/powerpoint/2010/main" val="42898884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a:extLst>
            <a:ext uri="{FF2B5EF4-FFF2-40B4-BE49-F238E27FC236}">
              <a16:creationId xmlns:a16="http://schemas.microsoft.com/office/drawing/2014/main" id="{7F5D039B-267D-5A9C-878B-F23D7888DAF2}"/>
            </a:ext>
          </a:extLst>
        </p:cNvPr>
        <p:cNvGrpSpPr/>
        <p:nvPr/>
      </p:nvGrpSpPr>
      <p:grpSpPr>
        <a:xfrm>
          <a:off x="0" y="0"/>
          <a:ext cx="0" cy="0"/>
          <a:chOff x="0" y="0"/>
          <a:chExt cx="0" cy="0"/>
        </a:xfrm>
      </p:grpSpPr>
      <p:sp>
        <p:nvSpPr>
          <p:cNvPr id="3" name="Tittel 2">
            <a:extLst>
              <a:ext uri="{FF2B5EF4-FFF2-40B4-BE49-F238E27FC236}">
                <a16:creationId xmlns:a16="http://schemas.microsoft.com/office/drawing/2014/main" id="{1DD4DB96-6118-C06F-881D-3FA17813CF25}"/>
              </a:ext>
            </a:extLst>
          </p:cNvPr>
          <p:cNvSpPr>
            <a:spLocks noGrp="1"/>
          </p:cNvSpPr>
          <p:nvPr>
            <p:ph type="title"/>
          </p:nvPr>
        </p:nvSpPr>
        <p:spPr/>
        <p:txBody>
          <a:bodyPr/>
          <a:lstStyle/>
          <a:p>
            <a:r>
              <a:rPr lang="nb-NO" sz="2800" dirty="0"/>
              <a:t>Gjenbruk av lysbilder</a:t>
            </a:r>
          </a:p>
        </p:txBody>
      </p:sp>
      <p:sp>
        <p:nvSpPr>
          <p:cNvPr id="5" name="Plassholder for innhold 4">
            <a:extLst>
              <a:ext uri="{FF2B5EF4-FFF2-40B4-BE49-F238E27FC236}">
                <a16:creationId xmlns:a16="http://schemas.microsoft.com/office/drawing/2014/main" id="{97E98DF6-EB5A-A528-AA62-C6BB7DB4ADF7}"/>
              </a:ext>
            </a:extLst>
          </p:cNvPr>
          <p:cNvSpPr>
            <a:spLocks noGrp="1"/>
          </p:cNvSpPr>
          <p:nvPr>
            <p:ph type="body" sz="quarter" idx="23"/>
          </p:nvPr>
        </p:nvSpPr>
        <p:spPr/>
        <p:txBody>
          <a:bodyPr/>
          <a:lstStyle/>
          <a:p>
            <a:pPr>
              <a:lnSpc>
                <a:spcPct val="107000"/>
              </a:lnSpc>
              <a:spcAft>
                <a:spcPts val="800"/>
              </a:spcAft>
            </a:pPr>
            <a:r>
              <a:rPr lang="nb-NO" dirty="0"/>
              <a:t>Du kan gjenbruke lysbilder fra tidligere </a:t>
            </a:r>
            <a:r>
              <a:rPr lang="nb-NO" dirty="0" err="1"/>
              <a:t>SoMe</a:t>
            </a:r>
            <a:r>
              <a:rPr lang="nb-NO" dirty="0"/>
              <a:t>-poster du har laget i denne malen under fanen «Hjem»:</a:t>
            </a:r>
          </a:p>
          <a:p>
            <a:pPr lvl="1">
              <a:lnSpc>
                <a:spcPct val="107000"/>
              </a:lnSpc>
              <a:spcAft>
                <a:spcPts val="800"/>
              </a:spcAft>
              <a:buFont typeface="Arial" panose="020B0604020202020204" pitchFamily="34" charset="0"/>
              <a:buChar char="•"/>
            </a:pPr>
            <a:r>
              <a:rPr lang="nb-NO" dirty="0"/>
              <a:t>I </a:t>
            </a:r>
            <a:r>
              <a:rPr lang="nb-NO" dirty="0" err="1"/>
              <a:t>nedtrekksmenyen</a:t>
            </a:r>
            <a:r>
              <a:rPr lang="nb-NO" dirty="0"/>
              <a:t> for «Nytt lysbilde» velger du «Bruk lysbilder på nytt» </a:t>
            </a:r>
            <a:br>
              <a:rPr lang="nb-NO" dirty="0"/>
            </a:br>
            <a:r>
              <a:rPr lang="nb-NO" dirty="0"/>
              <a:t>(NB! Dette fungerer kun i skrivebordsversjonen).</a:t>
            </a:r>
          </a:p>
          <a:p>
            <a:pPr lvl="1">
              <a:lnSpc>
                <a:spcPct val="107000"/>
              </a:lnSpc>
              <a:spcAft>
                <a:spcPts val="800"/>
              </a:spcAft>
              <a:buFont typeface="Arial" panose="020B0604020202020204" pitchFamily="34" charset="0"/>
              <a:buChar char="•"/>
            </a:pPr>
            <a:r>
              <a:rPr lang="nb-NO" dirty="0"/>
              <a:t>I vinduet som åpnes på høyre side kan du lete opp den aktuelle presentasjonen du skal hente lysbilder fra. Ved å klikke på sidene du vil gjenbruke legger de seg inn i presentasjonen din. </a:t>
            </a:r>
          </a:p>
        </p:txBody>
      </p:sp>
      <p:grpSp>
        <p:nvGrpSpPr>
          <p:cNvPr id="7" name="Gruppe 6">
            <a:extLst>
              <a:ext uri="{FF2B5EF4-FFF2-40B4-BE49-F238E27FC236}">
                <a16:creationId xmlns:a16="http://schemas.microsoft.com/office/drawing/2014/main" id="{8A81D30E-A292-21D2-1A1D-C9B2E2F25BCD}"/>
              </a:ext>
            </a:extLst>
          </p:cNvPr>
          <p:cNvGrpSpPr/>
          <p:nvPr/>
        </p:nvGrpSpPr>
        <p:grpSpPr>
          <a:xfrm>
            <a:off x="603249" y="3594100"/>
            <a:ext cx="5600701" cy="3869673"/>
            <a:chOff x="603249" y="3532077"/>
            <a:chExt cx="5562601" cy="3836446"/>
          </a:xfrm>
        </p:grpSpPr>
        <p:pic>
          <p:nvPicPr>
            <p:cNvPr id="6" name="Bilde 5">
              <a:extLst>
                <a:ext uri="{FF2B5EF4-FFF2-40B4-BE49-F238E27FC236}">
                  <a16:creationId xmlns:a16="http://schemas.microsoft.com/office/drawing/2014/main" id="{CAF0568D-A2AD-3259-0411-DC18F580817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3250" y="3532077"/>
              <a:ext cx="5562600" cy="3836446"/>
            </a:xfrm>
            <a:prstGeom prst="rect">
              <a:avLst/>
            </a:prstGeom>
          </p:spPr>
        </p:pic>
        <p:sp>
          <p:nvSpPr>
            <p:cNvPr id="10" name="Ellipse 9">
              <a:extLst>
                <a:ext uri="{FF2B5EF4-FFF2-40B4-BE49-F238E27FC236}">
                  <a16:creationId xmlns:a16="http://schemas.microsoft.com/office/drawing/2014/main" id="{71C1C5C9-080B-A26D-F52C-86D701B6D60A}"/>
                </a:ext>
                <a:ext uri="{C183D7F6-B498-43B3-948B-1728B52AA6E4}">
                  <adec:decorative xmlns:adec="http://schemas.microsoft.com/office/drawing/2017/decorative" val="1"/>
                </a:ext>
              </a:extLst>
            </p:cNvPr>
            <p:cNvSpPr/>
            <p:nvPr/>
          </p:nvSpPr>
          <p:spPr>
            <a:xfrm>
              <a:off x="603249" y="6949827"/>
              <a:ext cx="1405269" cy="323835"/>
            </a:xfrm>
            <a:prstGeom prst="ellipse">
              <a:avLst/>
            </a:prstGeom>
            <a:solidFill>
              <a:schemeClr val="bg1">
                <a:alpha val="5000"/>
              </a:schemeClr>
            </a:solidFill>
            <a:ln w="180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endParaRPr lang="de-DE" sz="1801">
                <a:solidFill>
                  <a:srgbClr val="E71224"/>
                </a:solidFill>
              </a:endParaRPr>
            </a:p>
          </p:txBody>
        </p:sp>
      </p:grpSp>
    </p:spTree>
    <p:extLst>
      <p:ext uri="{BB962C8B-B14F-4D97-AF65-F5344CB8AC3E}">
        <p14:creationId xmlns:p14="http://schemas.microsoft.com/office/powerpoint/2010/main" val="358563485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a:extLst>
            <a:ext uri="{FF2B5EF4-FFF2-40B4-BE49-F238E27FC236}">
              <a16:creationId xmlns:a16="http://schemas.microsoft.com/office/drawing/2014/main" id="{6FD31575-901F-254C-7A24-A57FDA4ADEF1}"/>
            </a:ext>
          </a:extLst>
        </p:cNvPr>
        <p:cNvGrpSpPr/>
        <p:nvPr/>
      </p:nvGrpSpPr>
      <p:grpSpPr>
        <a:xfrm>
          <a:off x="0" y="0"/>
          <a:ext cx="0" cy="0"/>
          <a:chOff x="0" y="0"/>
          <a:chExt cx="0" cy="0"/>
        </a:xfrm>
      </p:grpSpPr>
      <p:sp>
        <p:nvSpPr>
          <p:cNvPr id="3" name="Tittel 2">
            <a:extLst>
              <a:ext uri="{FF2B5EF4-FFF2-40B4-BE49-F238E27FC236}">
                <a16:creationId xmlns:a16="http://schemas.microsoft.com/office/drawing/2014/main" id="{1FDCAF3D-F447-0ACC-6E34-1E976AC8815C}"/>
              </a:ext>
            </a:extLst>
          </p:cNvPr>
          <p:cNvSpPr>
            <a:spLocks noGrp="1"/>
          </p:cNvSpPr>
          <p:nvPr>
            <p:ph type="title"/>
          </p:nvPr>
        </p:nvSpPr>
        <p:spPr/>
        <p:txBody>
          <a:bodyPr/>
          <a:lstStyle/>
          <a:p>
            <a:r>
              <a:rPr lang="nb-NO" dirty="0"/>
              <a:t>Lagre lysbilder som bilder</a:t>
            </a:r>
            <a:endParaRPr lang="nb-NO" sz="2800" dirty="0"/>
          </a:p>
        </p:txBody>
      </p:sp>
      <p:sp>
        <p:nvSpPr>
          <p:cNvPr id="5" name="Plassholder for innhold 4">
            <a:extLst>
              <a:ext uri="{FF2B5EF4-FFF2-40B4-BE49-F238E27FC236}">
                <a16:creationId xmlns:a16="http://schemas.microsoft.com/office/drawing/2014/main" id="{BE6F80A7-79BC-1BD2-1841-62A4B97F588B}"/>
              </a:ext>
            </a:extLst>
          </p:cNvPr>
          <p:cNvSpPr>
            <a:spLocks noGrp="1"/>
          </p:cNvSpPr>
          <p:nvPr>
            <p:ph type="body" sz="quarter" idx="23"/>
          </p:nvPr>
        </p:nvSpPr>
        <p:spPr/>
        <p:txBody>
          <a:bodyPr/>
          <a:lstStyle/>
          <a:p>
            <a:pPr marL="0" indent="0">
              <a:lnSpc>
                <a:spcPct val="107000"/>
              </a:lnSpc>
              <a:spcAft>
                <a:spcPts val="800"/>
              </a:spcAft>
              <a:buNone/>
            </a:pPr>
            <a:r>
              <a:rPr lang="nb-NO" dirty="0"/>
              <a:t>For å eksportere ut lysbildene du lager til bilder du kan bruke i sosiale medier må du lagre dem i .</a:t>
            </a:r>
            <a:r>
              <a:rPr lang="nb-NO" dirty="0" err="1"/>
              <a:t>png</a:t>
            </a:r>
            <a:r>
              <a:rPr lang="nb-NO" dirty="0"/>
              <a:t>-format. (Unntak er hvis du skal lage bildekarusell på LinkedIn, da må du eksportere lysbildene til PDF. </a:t>
            </a:r>
            <a:br>
              <a:rPr lang="nb-NO" dirty="0"/>
            </a:br>
            <a:r>
              <a:rPr lang="nb-NO" dirty="0"/>
              <a:t>Se oppskrift for dette på neste side.)</a:t>
            </a:r>
          </a:p>
          <a:p>
            <a:pPr>
              <a:lnSpc>
                <a:spcPct val="107000"/>
              </a:lnSpc>
              <a:spcAft>
                <a:spcPts val="800"/>
              </a:spcAft>
            </a:pPr>
            <a:r>
              <a:rPr lang="nb-NO" dirty="0"/>
              <a:t>Under menyen «Fil» velger du «Lagre en kopi»</a:t>
            </a:r>
          </a:p>
          <a:p>
            <a:pPr>
              <a:lnSpc>
                <a:spcPct val="107000"/>
              </a:lnSpc>
              <a:spcAft>
                <a:spcPts val="800"/>
              </a:spcAft>
            </a:pPr>
            <a:r>
              <a:rPr lang="nb-NO" dirty="0"/>
              <a:t>Velg navn og ønsket plassering, i </a:t>
            </a:r>
            <a:r>
              <a:rPr lang="nb-NO" dirty="0" err="1"/>
              <a:t>nedtrekksmenyen</a:t>
            </a:r>
            <a:r>
              <a:rPr lang="nb-NO" dirty="0"/>
              <a:t> for filtype velger du «PNG (Portable Network Graphics-format )(*.</a:t>
            </a:r>
            <a:r>
              <a:rPr lang="nb-NO" dirty="0" err="1"/>
              <a:t>png</a:t>
            </a:r>
            <a:r>
              <a:rPr lang="nb-NO" dirty="0"/>
              <a:t>)» og «Lagre». </a:t>
            </a:r>
          </a:p>
          <a:p>
            <a:pPr>
              <a:lnSpc>
                <a:spcPct val="107000"/>
              </a:lnSpc>
              <a:spcAft>
                <a:spcPts val="800"/>
              </a:spcAft>
            </a:pPr>
            <a:r>
              <a:rPr lang="nb-NO" dirty="0"/>
              <a:t>I </a:t>
            </a:r>
            <a:r>
              <a:rPr lang="nb-NO" dirty="0" err="1"/>
              <a:t>popup</a:t>
            </a:r>
            <a:r>
              <a:rPr lang="nb-NO" dirty="0"/>
              <a:t>-vinduet som vises velger du om du vil eksportere</a:t>
            </a:r>
            <a:br>
              <a:rPr lang="nb-NO" dirty="0"/>
            </a:br>
            <a:r>
              <a:rPr lang="nb-NO" dirty="0"/>
              <a:t>«Alle lysbilder» eller kun det lysbildet du står i («Bare dette)»:</a:t>
            </a:r>
            <a:br>
              <a:rPr lang="nb-NO" dirty="0"/>
            </a:br>
            <a:br>
              <a:rPr lang="nb-NO" dirty="0"/>
            </a:br>
            <a:br>
              <a:rPr lang="nb-NO" dirty="0"/>
            </a:br>
            <a:br>
              <a:rPr lang="nb-NO" dirty="0"/>
            </a:br>
            <a:br>
              <a:rPr lang="nb-NO" dirty="0"/>
            </a:br>
            <a:br>
              <a:rPr lang="nb-NO" dirty="0"/>
            </a:br>
            <a:br>
              <a:rPr lang="nb-NO" dirty="0"/>
            </a:br>
            <a:endParaRPr lang="nb-NO" dirty="0"/>
          </a:p>
          <a:p>
            <a:pPr>
              <a:lnSpc>
                <a:spcPct val="107000"/>
              </a:lnSpc>
              <a:spcAft>
                <a:spcPts val="800"/>
              </a:spcAft>
            </a:pPr>
            <a:r>
              <a:rPr lang="nb-NO" dirty="0"/>
              <a:t>Hvis du har en presentasjon med flere lysbilder, men kun ønsker å eksportere ut noen av dem, kan du enten eksportere ut de aktuelle lysbildene ett og ett, eller du kan skjule de lysbildene som ikke skal eksporteres:</a:t>
            </a:r>
          </a:p>
          <a:p>
            <a:pPr lvl="1">
              <a:lnSpc>
                <a:spcPct val="107000"/>
              </a:lnSpc>
              <a:spcAft>
                <a:spcPts val="800"/>
              </a:spcAft>
              <a:buFont typeface="Arial" panose="020B0604020202020204" pitchFamily="34" charset="0"/>
              <a:buChar char="•"/>
            </a:pPr>
            <a:r>
              <a:rPr lang="nb-NO" dirty="0"/>
              <a:t>Marker de aktuelle lysbildene &gt; Høyreklikk &gt; velg «Skjul» («Vis» for å åpne)</a:t>
            </a:r>
          </a:p>
        </p:txBody>
      </p:sp>
      <p:pic>
        <p:nvPicPr>
          <p:cNvPr id="4" name="Bilde 3">
            <a:extLst>
              <a:ext uri="{FF2B5EF4-FFF2-40B4-BE49-F238E27FC236}">
                <a16:creationId xmlns:a16="http://schemas.microsoft.com/office/drawing/2014/main" id="{63C5CD15-18D2-6A52-1257-31956750032B}"/>
              </a:ext>
            </a:extLst>
          </p:cNvPr>
          <p:cNvPicPr>
            <a:picLocks noChangeAspect="1"/>
          </p:cNvPicPr>
          <p:nvPr/>
        </p:nvPicPr>
        <p:blipFill>
          <a:blip r:embed="rId2"/>
          <a:stretch>
            <a:fillRect/>
          </a:stretch>
        </p:blipFill>
        <p:spPr>
          <a:xfrm>
            <a:off x="764979" y="4194359"/>
            <a:ext cx="3653709" cy="1318110"/>
          </a:xfrm>
          <a:prstGeom prst="rect">
            <a:avLst/>
          </a:prstGeom>
        </p:spPr>
      </p:pic>
    </p:spTree>
    <p:extLst>
      <p:ext uri="{BB962C8B-B14F-4D97-AF65-F5344CB8AC3E}">
        <p14:creationId xmlns:p14="http://schemas.microsoft.com/office/powerpoint/2010/main" val="69296029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a:extLst>
            <a:ext uri="{FF2B5EF4-FFF2-40B4-BE49-F238E27FC236}">
              <a16:creationId xmlns:a16="http://schemas.microsoft.com/office/drawing/2014/main" id="{961716C4-C102-BD99-870F-4988F997A7EC}"/>
            </a:ext>
          </a:extLst>
        </p:cNvPr>
        <p:cNvGrpSpPr/>
        <p:nvPr/>
      </p:nvGrpSpPr>
      <p:grpSpPr>
        <a:xfrm>
          <a:off x="0" y="0"/>
          <a:ext cx="0" cy="0"/>
          <a:chOff x="0" y="0"/>
          <a:chExt cx="0" cy="0"/>
        </a:xfrm>
      </p:grpSpPr>
      <p:sp>
        <p:nvSpPr>
          <p:cNvPr id="3" name="Tittel 2">
            <a:extLst>
              <a:ext uri="{FF2B5EF4-FFF2-40B4-BE49-F238E27FC236}">
                <a16:creationId xmlns:a16="http://schemas.microsoft.com/office/drawing/2014/main" id="{8C8F53D8-6291-1AA4-AE67-0B5032E4688A}"/>
              </a:ext>
            </a:extLst>
          </p:cNvPr>
          <p:cNvSpPr>
            <a:spLocks noGrp="1"/>
          </p:cNvSpPr>
          <p:nvPr>
            <p:ph type="title"/>
          </p:nvPr>
        </p:nvSpPr>
        <p:spPr/>
        <p:txBody>
          <a:bodyPr/>
          <a:lstStyle/>
          <a:p>
            <a:r>
              <a:rPr lang="nb-NO" dirty="0"/>
              <a:t>Bildekarusell på LinkedIn</a:t>
            </a:r>
            <a:endParaRPr lang="nb-NO" sz="2800" dirty="0"/>
          </a:p>
        </p:txBody>
      </p:sp>
      <p:sp>
        <p:nvSpPr>
          <p:cNvPr id="5" name="Plassholder for innhold 4">
            <a:extLst>
              <a:ext uri="{FF2B5EF4-FFF2-40B4-BE49-F238E27FC236}">
                <a16:creationId xmlns:a16="http://schemas.microsoft.com/office/drawing/2014/main" id="{09175A9D-BDB4-9117-28C1-BBED7B2593B5}"/>
              </a:ext>
            </a:extLst>
          </p:cNvPr>
          <p:cNvSpPr>
            <a:spLocks noGrp="1"/>
          </p:cNvSpPr>
          <p:nvPr>
            <p:ph type="body" sz="quarter" idx="23"/>
          </p:nvPr>
        </p:nvSpPr>
        <p:spPr/>
        <p:txBody>
          <a:bodyPr/>
          <a:lstStyle/>
          <a:p>
            <a:pPr marL="0" indent="0">
              <a:lnSpc>
                <a:spcPct val="107000"/>
              </a:lnSpc>
              <a:spcAft>
                <a:spcPts val="800"/>
              </a:spcAft>
              <a:buNone/>
            </a:pPr>
            <a:r>
              <a:rPr lang="nb-NO" dirty="0"/>
              <a:t>LinkedIn støtter karusellposter, men disse må lastes opp som et dokument i PDF-format i innlegget ditt. </a:t>
            </a:r>
          </a:p>
          <a:p>
            <a:pPr>
              <a:lnSpc>
                <a:spcPct val="107000"/>
              </a:lnSpc>
              <a:spcAft>
                <a:spcPts val="800"/>
              </a:spcAft>
            </a:pPr>
            <a:r>
              <a:rPr lang="nb-NO" dirty="0"/>
              <a:t>Under menyen «Fil» velger du «Lagre en kopi»</a:t>
            </a:r>
          </a:p>
          <a:p>
            <a:pPr>
              <a:lnSpc>
                <a:spcPct val="107000"/>
              </a:lnSpc>
              <a:spcAft>
                <a:spcPts val="800"/>
              </a:spcAft>
            </a:pPr>
            <a:r>
              <a:rPr lang="nb-NO" dirty="0"/>
              <a:t>Velg navn og ønsket plassering, i </a:t>
            </a:r>
            <a:r>
              <a:rPr lang="nb-NO" dirty="0" err="1"/>
              <a:t>nedtrekksmenyen</a:t>
            </a:r>
            <a:r>
              <a:rPr lang="nb-NO" dirty="0"/>
              <a:t> for filtype velger du «PDF (*.</a:t>
            </a:r>
            <a:r>
              <a:rPr lang="nb-NO" dirty="0" err="1"/>
              <a:t>pdf</a:t>
            </a:r>
            <a:r>
              <a:rPr lang="nb-NO" dirty="0"/>
              <a:t>)» og «Lagre». </a:t>
            </a:r>
          </a:p>
          <a:p>
            <a:pPr>
              <a:lnSpc>
                <a:spcPct val="107000"/>
              </a:lnSpc>
              <a:spcAft>
                <a:spcPts val="800"/>
              </a:spcAft>
            </a:pPr>
            <a:r>
              <a:rPr lang="nb-NO" dirty="0"/>
              <a:t>I </a:t>
            </a:r>
            <a:r>
              <a:rPr lang="nb-NO" dirty="0" err="1"/>
              <a:t>popup</a:t>
            </a:r>
            <a:r>
              <a:rPr lang="nb-NO" dirty="0"/>
              <a:t>-vinduet som vises velger du om du vil eksportere </a:t>
            </a:r>
            <a:br>
              <a:rPr lang="nb-NO" dirty="0"/>
            </a:br>
            <a:r>
              <a:rPr lang="nb-NO" dirty="0"/>
              <a:t>«Alle lysbilder» eller kun det lysbildet du står i («Bare dette»)</a:t>
            </a:r>
            <a:br>
              <a:rPr lang="nb-NO" dirty="0"/>
            </a:br>
            <a:br>
              <a:rPr lang="nb-NO" dirty="0"/>
            </a:br>
            <a:br>
              <a:rPr lang="nb-NO" dirty="0"/>
            </a:br>
            <a:br>
              <a:rPr lang="nb-NO" dirty="0"/>
            </a:br>
            <a:br>
              <a:rPr lang="nb-NO" dirty="0"/>
            </a:br>
            <a:br>
              <a:rPr lang="nb-NO" dirty="0"/>
            </a:br>
            <a:endParaRPr lang="nb-NO" dirty="0"/>
          </a:p>
          <a:p>
            <a:pPr>
              <a:lnSpc>
                <a:spcPct val="107000"/>
              </a:lnSpc>
              <a:spcAft>
                <a:spcPts val="800"/>
              </a:spcAft>
            </a:pPr>
            <a:r>
              <a:rPr lang="nb-NO" dirty="0"/>
              <a:t>Hvis du har en presentasjon med flere lysbilder, men kun ønsker å eksportere ut noen av dem, kan du skjule de lysbildene som ikke skal eksporteres:</a:t>
            </a:r>
          </a:p>
          <a:p>
            <a:pPr lvl="1">
              <a:lnSpc>
                <a:spcPct val="107000"/>
              </a:lnSpc>
              <a:spcAft>
                <a:spcPts val="800"/>
              </a:spcAft>
              <a:buFont typeface="Arial" panose="020B0604020202020204" pitchFamily="34" charset="0"/>
              <a:buChar char="•"/>
            </a:pPr>
            <a:r>
              <a:rPr lang="nb-NO" dirty="0"/>
              <a:t>Marker de aktuelle lysbildene &gt; Høyreklikk &gt; velg «Skjul» («Vis» for å åpne)</a:t>
            </a:r>
          </a:p>
        </p:txBody>
      </p:sp>
      <p:pic>
        <p:nvPicPr>
          <p:cNvPr id="4" name="Bilde 3">
            <a:extLst>
              <a:ext uri="{FF2B5EF4-FFF2-40B4-BE49-F238E27FC236}">
                <a16:creationId xmlns:a16="http://schemas.microsoft.com/office/drawing/2014/main" id="{BF5DA258-F810-6AA1-696D-B7D75C52FDA2}"/>
              </a:ext>
            </a:extLst>
          </p:cNvPr>
          <p:cNvPicPr>
            <a:picLocks noChangeAspect="1"/>
          </p:cNvPicPr>
          <p:nvPr/>
        </p:nvPicPr>
        <p:blipFill>
          <a:blip r:embed="rId2"/>
          <a:stretch>
            <a:fillRect/>
          </a:stretch>
        </p:blipFill>
        <p:spPr>
          <a:xfrm>
            <a:off x="756623" y="3737091"/>
            <a:ext cx="3081375" cy="1111635"/>
          </a:xfrm>
          <a:prstGeom prst="rect">
            <a:avLst/>
          </a:prstGeom>
        </p:spPr>
      </p:pic>
    </p:spTree>
    <p:extLst>
      <p:ext uri="{BB962C8B-B14F-4D97-AF65-F5344CB8AC3E}">
        <p14:creationId xmlns:p14="http://schemas.microsoft.com/office/powerpoint/2010/main" val="335637487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a:extLst>
            <a:ext uri="{FF2B5EF4-FFF2-40B4-BE49-F238E27FC236}">
              <a16:creationId xmlns:a16="http://schemas.microsoft.com/office/drawing/2014/main" id="{1FE7C3DA-C881-845E-2CA9-78EC5764709E}"/>
            </a:ext>
          </a:extLst>
        </p:cNvPr>
        <p:cNvGrpSpPr/>
        <p:nvPr/>
      </p:nvGrpSpPr>
      <p:grpSpPr>
        <a:xfrm>
          <a:off x="0" y="0"/>
          <a:ext cx="0" cy="0"/>
          <a:chOff x="0" y="0"/>
          <a:chExt cx="0" cy="0"/>
        </a:xfrm>
      </p:grpSpPr>
      <p:sp>
        <p:nvSpPr>
          <p:cNvPr id="3" name="Tittel 2">
            <a:extLst>
              <a:ext uri="{FF2B5EF4-FFF2-40B4-BE49-F238E27FC236}">
                <a16:creationId xmlns:a16="http://schemas.microsoft.com/office/drawing/2014/main" id="{4BFD7BFC-E7F8-7437-4ECF-EF01EEADF513}"/>
              </a:ext>
            </a:extLst>
          </p:cNvPr>
          <p:cNvSpPr>
            <a:spLocks noGrp="1"/>
          </p:cNvSpPr>
          <p:nvPr>
            <p:ph type="title"/>
          </p:nvPr>
        </p:nvSpPr>
        <p:spPr/>
        <p:txBody>
          <a:bodyPr/>
          <a:lstStyle/>
          <a:p>
            <a:r>
              <a:rPr lang="nb-NO" dirty="0"/>
              <a:t>Eksportere til video</a:t>
            </a:r>
            <a:endParaRPr lang="nb-NO" sz="2800" dirty="0"/>
          </a:p>
        </p:txBody>
      </p:sp>
      <p:sp>
        <p:nvSpPr>
          <p:cNvPr id="5" name="Plassholder for innhold 4">
            <a:extLst>
              <a:ext uri="{FF2B5EF4-FFF2-40B4-BE49-F238E27FC236}">
                <a16:creationId xmlns:a16="http://schemas.microsoft.com/office/drawing/2014/main" id="{A135271F-A387-C523-1745-514EAB06549E}"/>
              </a:ext>
            </a:extLst>
          </p:cNvPr>
          <p:cNvSpPr>
            <a:spLocks noGrp="1"/>
          </p:cNvSpPr>
          <p:nvPr>
            <p:ph type="body" sz="quarter" idx="23"/>
          </p:nvPr>
        </p:nvSpPr>
        <p:spPr/>
        <p:txBody>
          <a:bodyPr/>
          <a:lstStyle/>
          <a:p>
            <a:pPr marL="0" indent="0">
              <a:lnSpc>
                <a:spcPct val="107000"/>
              </a:lnSpc>
              <a:spcAft>
                <a:spcPts val="800"/>
              </a:spcAft>
              <a:buNone/>
            </a:pPr>
            <a:r>
              <a:rPr lang="nb-NO" dirty="0"/>
              <a:t>Lysbildene dine kan også eksporteres ut til en liten </a:t>
            </a:r>
            <a:r>
              <a:rPr lang="nb-NO"/>
              <a:t>video.</a:t>
            </a:r>
          </a:p>
          <a:p>
            <a:pPr>
              <a:lnSpc>
                <a:spcPct val="107000"/>
              </a:lnSpc>
              <a:spcAft>
                <a:spcPts val="800"/>
              </a:spcAft>
            </a:pPr>
            <a:r>
              <a:rPr lang="nb-NO"/>
              <a:t>Under </a:t>
            </a:r>
            <a:r>
              <a:rPr lang="nb-NO" dirty="0"/>
              <a:t>menyen «Fil» velger du «Eksporter» og «Opprett en video».</a:t>
            </a:r>
          </a:p>
          <a:p>
            <a:pPr>
              <a:lnSpc>
                <a:spcPct val="107000"/>
              </a:lnSpc>
              <a:spcAft>
                <a:spcPts val="800"/>
              </a:spcAft>
            </a:pPr>
            <a:r>
              <a:rPr lang="nb-NO" dirty="0"/>
              <a:t>Velg «Full HD (1080p), antall sekunder du ønsker at hvert lysbilde skal vises i videoen og «Opprett video». </a:t>
            </a:r>
          </a:p>
          <a:p>
            <a:pPr>
              <a:lnSpc>
                <a:spcPct val="107000"/>
              </a:lnSpc>
              <a:spcAft>
                <a:spcPts val="800"/>
              </a:spcAft>
            </a:pPr>
            <a:r>
              <a:rPr lang="nb-NO" dirty="0"/>
              <a:t>Velg filnavn og ønsket plassering og «Lagre».</a:t>
            </a:r>
            <a:br>
              <a:rPr lang="nb-NO" dirty="0"/>
            </a:br>
            <a:br>
              <a:rPr lang="nb-NO" dirty="0"/>
            </a:br>
            <a:br>
              <a:rPr lang="nb-NO" dirty="0"/>
            </a:br>
            <a:br>
              <a:rPr lang="nb-NO" dirty="0"/>
            </a:br>
            <a:br>
              <a:rPr lang="nb-NO" dirty="0"/>
            </a:br>
            <a:br>
              <a:rPr lang="nb-NO" dirty="0"/>
            </a:br>
            <a:br>
              <a:rPr lang="nb-NO" dirty="0"/>
            </a:br>
            <a:br>
              <a:rPr lang="nb-NO" dirty="0"/>
            </a:br>
            <a:br>
              <a:rPr lang="nb-NO" dirty="0"/>
            </a:br>
            <a:br>
              <a:rPr lang="nb-NO" dirty="0"/>
            </a:br>
            <a:br>
              <a:rPr lang="nb-NO" dirty="0"/>
            </a:br>
            <a:br>
              <a:rPr lang="nb-NO" dirty="0"/>
            </a:br>
            <a:br>
              <a:rPr lang="nb-NO" dirty="0"/>
            </a:br>
            <a:endParaRPr lang="nb-NO" dirty="0"/>
          </a:p>
          <a:p>
            <a:pPr>
              <a:lnSpc>
                <a:spcPct val="107000"/>
              </a:lnSpc>
              <a:spcAft>
                <a:spcPts val="800"/>
              </a:spcAft>
            </a:pPr>
            <a:r>
              <a:rPr lang="nb-NO" dirty="0"/>
              <a:t>Hvis du har en presentasjon med flere lysbilder, men kun ønsker å eksportere ut noen av dem, kan du enten eksportere ut de aktuelle lysbildene ett og ett, eller du kan skjule de lysbildene som ikke skal eksporteres:</a:t>
            </a:r>
          </a:p>
          <a:p>
            <a:pPr lvl="1">
              <a:lnSpc>
                <a:spcPct val="107000"/>
              </a:lnSpc>
              <a:spcAft>
                <a:spcPts val="800"/>
              </a:spcAft>
              <a:buFont typeface="Arial" panose="020B0604020202020204" pitchFamily="34" charset="0"/>
              <a:buChar char="•"/>
            </a:pPr>
            <a:r>
              <a:rPr lang="nb-NO" dirty="0"/>
              <a:t>Marker de aktuelle lysbildene &gt; Høyreklikk &gt; velg «Skjul» («Vis» for å åpne)</a:t>
            </a:r>
          </a:p>
        </p:txBody>
      </p:sp>
      <p:pic>
        <p:nvPicPr>
          <p:cNvPr id="6" name="Bilde 5">
            <a:extLst>
              <a:ext uri="{FF2B5EF4-FFF2-40B4-BE49-F238E27FC236}">
                <a16:creationId xmlns:a16="http://schemas.microsoft.com/office/drawing/2014/main" id="{FEF0DF93-4334-412C-31DF-2F8AF7EC63C9}"/>
              </a:ext>
            </a:extLst>
          </p:cNvPr>
          <p:cNvPicPr>
            <a:picLocks noGrp="1" noRot="1" noChangeAspect="1" noMove="1" noResize="1" noEditPoints="1" noAdjustHandles="1" noChangeArrowheads="1" noChangeShapeType="1" noCrop="1"/>
          </p:cNvPicPr>
          <p:nvPr/>
        </p:nvPicPr>
        <p:blipFill>
          <a:blip r:embed="rId2" cstate="screen">
            <a:extLst>
              <a:ext uri="{28A0092B-C50C-407E-A947-70E740481C1C}">
                <a14:useLocalDpi xmlns:a14="http://schemas.microsoft.com/office/drawing/2010/main"/>
              </a:ext>
            </a:extLst>
          </a:blip>
          <a:stretch>
            <a:fillRect/>
          </a:stretch>
        </p:blipFill>
        <p:spPr>
          <a:xfrm>
            <a:off x="512763" y="3368392"/>
            <a:ext cx="5832475" cy="2596151"/>
          </a:xfrm>
          <a:prstGeom prst="rect">
            <a:avLst/>
          </a:prstGeom>
        </p:spPr>
      </p:pic>
    </p:spTree>
    <p:extLst>
      <p:ext uri="{BB962C8B-B14F-4D97-AF65-F5344CB8AC3E}">
        <p14:creationId xmlns:p14="http://schemas.microsoft.com/office/powerpoint/2010/main" val="2958490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C7A0AFD-534D-5CCE-61B9-90E21EAE4769}"/>
              </a:ext>
            </a:extLst>
          </p:cNvPr>
          <p:cNvSpPr>
            <a:spLocks noGrp="1"/>
          </p:cNvSpPr>
          <p:nvPr>
            <p:ph type="title"/>
          </p:nvPr>
        </p:nvSpPr>
        <p:spPr/>
        <p:txBody>
          <a:bodyPr/>
          <a:lstStyle/>
          <a:p>
            <a:r>
              <a:rPr lang="nb-NO" dirty="0"/>
              <a:t>Stor tekst 42 </a:t>
            </a:r>
            <a:r>
              <a:rPr lang="nb-NO" dirty="0" err="1"/>
              <a:t>pt</a:t>
            </a:r>
            <a:r>
              <a:rPr lang="nb-NO" dirty="0"/>
              <a:t> fet. Oppsettet har i utgangspunktet ikke grafikk, men sett det inn hvis du ønsker.</a:t>
            </a:r>
          </a:p>
        </p:txBody>
      </p:sp>
      <p:grpSp>
        <p:nvGrpSpPr>
          <p:cNvPr id="2" name="Group 1">
            <a:extLst>
              <a:ext uri="{FF2B5EF4-FFF2-40B4-BE49-F238E27FC236}">
                <a16:creationId xmlns:a16="http://schemas.microsoft.com/office/drawing/2014/main" id="{E3BF5F87-817F-4DD4-E558-338D093F9261}"/>
              </a:ext>
            </a:extLst>
          </p:cNvPr>
          <p:cNvGrpSpPr/>
          <p:nvPr/>
        </p:nvGrpSpPr>
        <p:grpSpPr>
          <a:xfrm>
            <a:off x="7262842" y="793"/>
            <a:ext cx="4988151" cy="8570913"/>
            <a:chOff x="7866345" y="3312"/>
            <a:chExt cx="6220558" cy="10688501"/>
          </a:xfrm>
        </p:grpSpPr>
        <p:sp>
          <p:nvSpPr>
            <p:cNvPr id="3" name="Rektangel 21">
              <a:extLst>
                <a:ext uri="{FF2B5EF4-FFF2-40B4-BE49-F238E27FC236}">
                  <a16:creationId xmlns:a16="http://schemas.microsoft.com/office/drawing/2014/main" id="{B02877D7-8C23-F69D-331E-98A9DA987BE2}"/>
                </a:ext>
              </a:extLst>
            </p:cNvPr>
            <p:cNvSpPr/>
            <p:nvPr userDrawn="1"/>
          </p:nvSpPr>
          <p:spPr>
            <a:xfrm>
              <a:off x="7866345" y="3312"/>
              <a:ext cx="6220558" cy="106885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grpSp>
          <p:nvGrpSpPr>
            <p:cNvPr id="4" name="Farger">
              <a:extLst>
                <a:ext uri="{FF2B5EF4-FFF2-40B4-BE49-F238E27FC236}">
                  <a16:creationId xmlns:a16="http://schemas.microsoft.com/office/drawing/2014/main" id="{0B18CB49-C487-618F-962D-08C067849454}"/>
                </a:ext>
                <a:ext uri="{C183D7F6-B498-43B3-948B-1728B52AA6E4}">
                  <adec:decorative xmlns:adec="http://schemas.microsoft.com/office/drawing/2017/decorative" val="1"/>
                </a:ext>
              </a:extLst>
            </p:cNvPr>
            <p:cNvGrpSpPr/>
            <p:nvPr userDrawn="1"/>
          </p:nvGrpSpPr>
          <p:grpSpPr>
            <a:xfrm>
              <a:off x="8168335" y="508481"/>
              <a:ext cx="3834117" cy="9890578"/>
              <a:chOff x="8168335" y="1533430"/>
              <a:chExt cx="3739551" cy="9153803"/>
            </a:xfrm>
          </p:grpSpPr>
          <p:grpSp>
            <p:nvGrpSpPr>
              <p:cNvPr id="5" name="Group 17">
                <a:extLst>
                  <a:ext uri="{FF2B5EF4-FFF2-40B4-BE49-F238E27FC236}">
                    <a16:creationId xmlns:a16="http://schemas.microsoft.com/office/drawing/2014/main" id="{B67C0921-414A-A738-C2ED-ED1B754377BE}"/>
                  </a:ext>
                </a:extLst>
              </p:cNvPr>
              <p:cNvGrpSpPr/>
              <p:nvPr userDrawn="1"/>
            </p:nvGrpSpPr>
            <p:grpSpPr>
              <a:xfrm>
                <a:off x="9563504" y="1533430"/>
                <a:ext cx="2344382" cy="9153802"/>
                <a:chOff x="8273681" y="1533430"/>
                <a:chExt cx="2344382" cy="9153802"/>
              </a:xfrm>
            </p:grpSpPr>
            <p:sp>
              <p:nvSpPr>
                <p:cNvPr id="24" name="Rektangel 107">
                  <a:extLst>
                    <a:ext uri="{FF2B5EF4-FFF2-40B4-BE49-F238E27FC236}">
                      <a16:creationId xmlns:a16="http://schemas.microsoft.com/office/drawing/2014/main" id="{B0845CA8-D1B8-13E9-0AE0-D11B6AA3DD14}"/>
                    </a:ext>
                  </a:extLst>
                </p:cNvPr>
                <p:cNvSpPr/>
                <p:nvPr userDrawn="1"/>
              </p:nvSpPr>
              <p:spPr>
                <a:xfrm flipV="1">
                  <a:off x="8273700" y="1533430"/>
                  <a:ext cx="2344345" cy="450695"/>
                </a:xfrm>
                <a:prstGeom prst="rect">
                  <a:avLst/>
                </a:prstGeom>
                <a:solidFill>
                  <a:srgbClr val="CCDC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5" name="Rektangel 109">
                  <a:extLst>
                    <a:ext uri="{FF2B5EF4-FFF2-40B4-BE49-F238E27FC236}">
                      <a16:creationId xmlns:a16="http://schemas.microsoft.com/office/drawing/2014/main" id="{65F73BDA-870E-67F3-CC3E-0DCEA6F444FF}"/>
                    </a:ext>
                  </a:extLst>
                </p:cNvPr>
                <p:cNvSpPr/>
                <p:nvPr userDrawn="1"/>
              </p:nvSpPr>
              <p:spPr>
                <a:xfrm flipV="1">
                  <a:off x="8273697" y="2155212"/>
                  <a:ext cx="2344351" cy="450695"/>
                </a:xfrm>
                <a:prstGeom prst="rect">
                  <a:avLst/>
                </a:prstGeom>
                <a:solidFill>
                  <a:srgbClr val="D2E2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6" name="Rektangel 111">
                  <a:extLst>
                    <a:ext uri="{FF2B5EF4-FFF2-40B4-BE49-F238E27FC236}">
                      <a16:creationId xmlns:a16="http://schemas.microsoft.com/office/drawing/2014/main" id="{8F5E9FDE-930F-8521-5904-1918AC095FC0}"/>
                    </a:ext>
                  </a:extLst>
                </p:cNvPr>
                <p:cNvSpPr/>
                <p:nvPr userDrawn="1"/>
              </p:nvSpPr>
              <p:spPr>
                <a:xfrm flipV="1">
                  <a:off x="8273696" y="2776996"/>
                  <a:ext cx="2344358" cy="450695"/>
                </a:xfrm>
                <a:prstGeom prst="rect">
                  <a:avLst/>
                </a:prstGeom>
                <a:solidFill>
                  <a:srgbClr val="D0E6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7" name="Rektangel 113">
                  <a:extLst>
                    <a:ext uri="{FF2B5EF4-FFF2-40B4-BE49-F238E27FC236}">
                      <a16:creationId xmlns:a16="http://schemas.microsoft.com/office/drawing/2014/main" id="{7232F62E-DC2D-D7C0-4C58-C613CEDED056}"/>
                    </a:ext>
                  </a:extLst>
                </p:cNvPr>
                <p:cNvSpPr/>
                <p:nvPr userDrawn="1"/>
              </p:nvSpPr>
              <p:spPr>
                <a:xfrm flipV="1">
                  <a:off x="8273696" y="3398779"/>
                  <a:ext cx="2344364" cy="450695"/>
                </a:xfrm>
                <a:prstGeom prst="rect">
                  <a:avLst/>
                </a:prstGeom>
                <a:solidFill>
                  <a:srgbClr val="CCEB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8" name="Rektangel 115">
                  <a:extLst>
                    <a:ext uri="{FF2B5EF4-FFF2-40B4-BE49-F238E27FC236}">
                      <a16:creationId xmlns:a16="http://schemas.microsoft.com/office/drawing/2014/main" id="{DA58A9D1-C9CD-498C-BEB4-8311660D1264}"/>
                    </a:ext>
                  </a:extLst>
                </p:cNvPr>
                <p:cNvSpPr/>
                <p:nvPr userDrawn="1"/>
              </p:nvSpPr>
              <p:spPr>
                <a:xfrm flipV="1">
                  <a:off x="8273684" y="4020563"/>
                  <a:ext cx="2344375" cy="450695"/>
                </a:xfrm>
                <a:prstGeom prst="rect">
                  <a:avLst/>
                </a:prstGeom>
                <a:solidFill>
                  <a:srgbClr val="D2EA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9" name="Rektangel 117">
                  <a:extLst>
                    <a:ext uri="{FF2B5EF4-FFF2-40B4-BE49-F238E27FC236}">
                      <a16:creationId xmlns:a16="http://schemas.microsoft.com/office/drawing/2014/main" id="{F892D497-DDDA-78F1-A694-E3A0F809668B}"/>
                    </a:ext>
                  </a:extLst>
                </p:cNvPr>
                <p:cNvSpPr/>
                <p:nvPr userDrawn="1"/>
              </p:nvSpPr>
              <p:spPr>
                <a:xfrm flipV="1">
                  <a:off x="8273682" y="4642345"/>
                  <a:ext cx="2344381" cy="450695"/>
                </a:xfrm>
                <a:prstGeom prst="rect">
                  <a:avLst/>
                </a:prstGeom>
                <a:solidFill>
                  <a:srgbClr val="D5E3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0" name="Rektangel 119">
                  <a:extLst>
                    <a:ext uri="{FF2B5EF4-FFF2-40B4-BE49-F238E27FC236}">
                      <a16:creationId xmlns:a16="http://schemas.microsoft.com/office/drawing/2014/main" id="{72E490B9-0EFE-DD9E-F2AA-073B006B0646}"/>
                    </a:ext>
                  </a:extLst>
                </p:cNvPr>
                <p:cNvSpPr/>
                <p:nvPr userDrawn="1"/>
              </p:nvSpPr>
              <p:spPr>
                <a:xfrm flipV="1">
                  <a:off x="8273681" y="5264128"/>
                  <a:ext cx="2344381" cy="450695"/>
                </a:xfrm>
                <a:prstGeom prst="rect">
                  <a:avLst/>
                </a:prstGeom>
                <a:solidFill>
                  <a:srgbClr val="EDEA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1" name="Rektangel 121">
                  <a:extLst>
                    <a:ext uri="{FF2B5EF4-FFF2-40B4-BE49-F238E27FC236}">
                      <a16:creationId xmlns:a16="http://schemas.microsoft.com/office/drawing/2014/main" id="{A20B53CA-0DF5-0253-9E26-ECF3DB9BDCE9}"/>
                    </a:ext>
                  </a:extLst>
                </p:cNvPr>
                <p:cNvSpPr/>
                <p:nvPr userDrawn="1"/>
              </p:nvSpPr>
              <p:spPr>
                <a:xfrm flipV="1">
                  <a:off x="8273681" y="5885912"/>
                  <a:ext cx="2344381" cy="450695"/>
                </a:xfrm>
                <a:prstGeom prst="rect">
                  <a:avLst/>
                </a:prstGeom>
                <a:solidFill>
                  <a:srgbClr val="E5E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2" name="Rektangel 123">
                  <a:extLst>
                    <a:ext uri="{FF2B5EF4-FFF2-40B4-BE49-F238E27FC236}">
                      <a16:creationId xmlns:a16="http://schemas.microsoft.com/office/drawing/2014/main" id="{0429F4D7-9A15-C828-9ADC-F93A051D1860}"/>
                    </a:ext>
                  </a:extLst>
                </p:cNvPr>
                <p:cNvSpPr/>
                <p:nvPr userDrawn="1"/>
              </p:nvSpPr>
              <p:spPr>
                <a:xfrm flipV="1">
                  <a:off x="8273681" y="6507694"/>
                  <a:ext cx="2344381" cy="450695"/>
                </a:xfrm>
                <a:prstGeom prst="rect">
                  <a:avLst/>
                </a:prstGeom>
                <a:solidFill>
                  <a:srgbClr val="E3E2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3" name="Rektangel 125">
                  <a:extLst>
                    <a:ext uri="{FF2B5EF4-FFF2-40B4-BE49-F238E27FC236}">
                      <a16:creationId xmlns:a16="http://schemas.microsoft.com/office/drawing/2014/main" id="{3E1F992C-F563-45C1-4450-FB2D4992EFC0}"/>
                    </a:ext>
                  </a:extLst>
                </p:cNvPr>
                <p:cNvSpPr/>
                <p:nvPr userDrawn="1"/>
              </p:nvSpPr>
              <p:spPr>
                <a:xfrm flipV="1">
                  <a:off x="8273681" y="7129478"/>
                  <a:ext cx="2344381" cy="450695"/>
                </a:xfrm>
                <a:prstGeom prst="rect">
                  <a:avLst/>
                </a:prstGeom>
                <a:solidFill>
                  <a:srgbClr val="E8E2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4" name="Rektangel 127">
                  <a:extLst>
                    <a:ext uri="{FF2B5EF4-FFF2-40B4-BE49-F238E27FC236}">
                      <a16:creationId xmlns:a16="http://schemas.microsoft.com/office/drawing/2014/main" id="{EE601B4A-DB44-855E-F851-CEAA474C9793}"/>
                    </a:ext>
                  </a:extLst>
                </p:cNvPr>
                <p:cNvSpPr/>
                <p:nvPr userDrawn="1"/>
              </p:nvSpPr>
              <p:spPr>
                <a:xfrm flipV="1">
                  <a:off x="8273681" y="7751261"/>
                  <a:ext cx="2344381" cy="450695"/>
                </a:xfrm>
                <a:prstGeom prst="rect">
                  <a:avLst/>
                </a:prstGeom>
                <a:solidFill>
                  <a:srgbClr val="F2E4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5" name="Rektangel 129">
                  <a:extLst>
                    <a:ext uri="{FF2B5EF4-FFF2-40B4-BE49-F238E27FC236}">
                      <a16:creationId xmlns:a16="http://schemas.microsoft.com/office/drawing/2014/main" id="{CFDCC5DA-D1AD-99FB-06B7-D14680BAB406}"/>
                    </a:ext>
                  </a:extLst>
                </p:cNvPr>
                <p:cNvSpPr/>
                <p:nvPr userDrawn="1"/>
              </p:nvSpPr>
              <p:spPr>
                <a:xfrm flipV="1">
                  <a:off x="8273681" y="8373043"/>
                  <a:ext cx="2344381" cy="450695"/>
                </a:xfrm>
                <a:prstGeom prst="rect">
                  <a:avLst/>
                </a:prstGeom>
                <a:solidFill>
                  <a:srgbClr val="EBE1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6" name="Rektangel 131">
                  <a:extLst>
                    <a:ext uri="{FF2B5EF4-FFF2-40B4-BE49-F238E27FC236}">
                      <a16:creationId xmlns:a16="http://schemas.microsoft.com/office/drawing/2014/main" id="{AB148A2E-4554-7D38-F665-5D1507E9F760}"/>
                    </a:ext>
                  </a:extLst>
                </p:cNvPr>
                <p:cNvSpPr/>
                <p:nvPr userDrawn="1"/>
              </p:nvSpPr>
              <p:spPr>
                <a:xfrm flipV="1">
                  <a:off x="8273681" y="8994827"/>
                  <a:ext cx="2344381" cy="450695"/>
                </a:xfrm>
                <a:prstGeom prst="rect">
                  <a:avLst/>
                </a:prstGeom>
                <a:solidFill>
                  <a:srgbClr val="F1D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7" name="Rektangel 133">
                  <a:extLst>
                    <a:ext uri="{FF2B5EF4-FFF2-40B4-BE49-F238E27FC236}">
                      <a16:creationId xmlns:a16="http://schemas.microsoft.com/office/drawing/2014/main" id="{34A60A40-0936-3DC4-B71A-F33B06190A5B}"/>
                    </a:ext>
                  </a:extLst>
                </p:cNvPr>
                <p:cNvSpPr/>
                <p:nvPr userDrawn="1"/>
              </p:nvSpPr>
              <p:spPr>
                <a:xfrm flipV="1">
                  <a:off x="8273681" y="9616605"/>
                  <a:ext cx="2344381" cy="450695"/>
                </a:xfrm>
                <a:prstGeom prst="rect">
                  <a:avLst/>
                </a:prstGeom>
                <a:solidFill>
                  <a:srgbClr val="DED5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9" name="Rektangel 133">
                  <a:extLst>
                    <a:ext uri="{FF2B5EF4-FFF2-40B4-BE49-F238E27FC236}">
                      <a16:creationId xmlns:a16="http://schemas.microsoft.com/office/drawing/2014/main" id="{A1CAA18E-8F17-B041-6209-A89B73157C2A}"/>
                    </a:ext>
                  </a:extLst>
                </p:cNvPr>
                <p:cNvSpPr/>
                <p:nvPr userDrawn="1"/>
              </p:nvSpPr>
              <p:spPr>
                <a:xfrm flipV="1">
                  <a:off x="8273681" y="10236537"/>
                  <a:ext cx="2344381" cy="450695"/>
                </a:xfrm>
                <a:prstGeom prst="rect">
                  <a:avLst/>
                </a:prstGeom>
                <a:solidFill>
                  <a:srgbClr val="D9D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grpSp>
          <p:grpSp>
            <p:nvGrpSpPr>
              <p:cNvPr id="6" name="Group 35">
                <a:extLst>
                  <a:ext uri="{FF2B5EF4-FFF2-40B4-BE49-F238E27FC236}">
                    <a16:creationId xmlns:a16="http://schemas.microsoft.com/office/drawing/2014/main" id="{DECBE049-B352-3555-E40B-15CC4EDD28E9}"/>
                  </a:ext>
                </a:extLst>
              </p:cNvPr>
              <p:cNvGrpSpPr/>
              <p:nvPr userDrawn="1"/>
            </p:nvGrpSpPr>
            <p:grpSpPr>
              <a:xfrm>
                <a:off x="8168335" y="1533431"/>
                <a:ext cx="1395196" cy="9153802"/>
                <a:chOff x="9952583" y="1533431"/>
                <a:chExt cx="1395196" cy="9153802"/>
              </a:xfrm>
            </p:grpSpPr>
            <p:sp>
              <p:nvSpPr>
                <p:cNvPr id="7" name="Rektangel 107">
                  <a:extLst>
                    <a:ext uri="{FF2B5EF4-FFF2-40B4-BE49-F238E27FC236}">
                      <a16:creationId xmlns:a16="http://schemas.microsoft.com/office/drawing/2014/main" id="{EC0421AE-C369-D021-164F-EE4B30CF6B0F}"/>
                    </a:ext>
                  </a:extLst>
                </p:cNvPr>
                <p:cNvSpPr/>
                <p:nvPr userDrawn="1"/>
              </p:nvSpPr>
              <p:spPr>
                <a:xfrm flipV="1">
                  <a:off x="9952599" y="1533431"/>
                  <a:ext cx="1395173" cy="450695"/>
                </a:xfrm>
                <a:prstGeom prst="rect">
                  <a:avLst/>
                </a:prstGeom>
                <a:solidFill>
                  <a:srgbClr val="0052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9" name="Rektangel 109">
                  <a:extLst>
                    <a:ext uri="{FF2B5EF4-FFF2-40B4-BE49-F238E27FC236}">
                      <a16:creationId xmlns:a16="http://schemas.microsoft.com/office/drawing/2014/main" id="{6A44244E-5E97-0286-454C-69445CC8E0A7}"/>
                    </a:ext>
                  </a:extLst>
                </p:cNvPr>
                <p:cNvSpPr/>
                <p:nvPr userDrawn="1"/>
              </p:nvSpPr>
              <p:spPr>
                <a:xfrm flipV="1">
                  <a:off x="9952599" y="2155213"/>
                  <a:ext cx="1395177" cy="450695"/>
                </a:xfrm>
                <a:prstGeom prst="rect">
                  <a:avLst/>
                </a:prstGeom>
                <a:solidFill>
                  <a:srgbClr val="1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0" name="Rektangel 111">
                  <a:extLst>
                    <a:ext uri="{FF2B5EF4-FFF2-40B4-BE49-F238E27FC236}">
                      <a16:creationId xmlns:a16="http://schemas.microsoft.com/office/drawing/2014/main" id="{660A4BFC-1154-788F-803F-C207FB0B8A82}"/>
                    </a:ext>
                  </a:extLst>
                </p:cNvPr>
                <p:cNvSpPr/>
                <p:nvPr userDrawn="1"/>
              </p:nvSpPr>
              <p:spPr>
                <a:xfrm flipV="1">
                  <a:off x="9952595" y="2776997"/>
                  <a:ext cx="1395180" cy="450695"/>
                </a:xfrm>
                <a:prstGeom prst="rect">
                  <a:avLst/>
                </a:prstGeom>
                <a:solidFill>
                  <a:srgbClr val="1482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1" name="Rektangel 113">
                  <a:extLst>
                    <a:ext uri="{FF2B5EF4-FFF2-40B4-BE49-F238E27FC236}">
                      <a16:creationId xmlns:a16="http://schemas.microsoft.com/office/drawing/2014/main" id="{46BD7E4F-C1BC-DA5A-AD1F-40BE2300E82A}"/>
                    </a:ext>
                  </a:extLst>
                </p:cNvPr>
                <p:cNvSpPr/>
                <p:nvPr userDrawn="1"/>
              </p:nvSpPr>
              <p:spPr>
                <a:xfrm flipV="1">
                  <a:off x="9952595" y="3398780"/>
                  <a:ext cx="1395184" cy="450695"/>
                </a:xfrm>
                <a:prstGeom prst="rect">
                  <a:avLst/>
                </a:prstGeom>
                <a:solidFill>
                  <a:srgbClr val="009B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2" name="Rektangel 115">
                  <a:extLst>
                    <a:ext uri="{FF2B5EF4-FFF2-40B4-BE49-F238E27FC236}">
                      <a16:creationId xmlns:a16="http://schemas.microsoft.com/office/drawing/2014/main" id="{CF9B1F53-BAE9-9665-90FF-C786B457CC51}"/>
                    </a:ext>
                  </a:extLst>
                </p:cNvPr>
                <p:cNvSpPr/>
                <p:nvPr userDrawn="1"/>
              </p:nvSpPr>
              <p:spPr>
                <a:xfrm flipV="1">
                  <a:off x="9952583" y="4020564"/>
                  <a:ext cx="1395190" cy="450695"/>
                </a:xfrm>
                <a:prstGeom prst="rect">
                  <a:avLst/>
                </a:prstGeom>
                <a:solidFill>
                  <a:srgbClr val="1F9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3" name="Rektangel 117">
                  <a:extLst>
                    <a:ext uri="{FF2B5EF4-FFF2-40B4-BE49-F238E27FC236}">
                      <a16:creationId xmlns:a16="http://schemas.microsoft.com/office/drawing/2014/main" id="{7694EE49-7629-3750-C8AF-2ABC45F2183B}"/>
                    </a:ext>
                  </a:extLst>
                </p:cNvPr>
                <p:cNvSpPr/>
                <p:nvPr userDrawn="1"/>
              </p:nvSpPr>
              <p:spPr>
                <a:xfrm flipV="1">
                  <a:off x="9952583" y="4642346"/>
                  <a:ext cx="1395194" cy="450695"/>
                </a:xfrm>
                <a:prstGeom prst="rect">
                  <a:avLst/>
                </a:prstGeom>
                <a:solidFill>
                  <a:srgbClr val="2F75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4" name="Rektangel 119">
                  <a:extLst>
                    <a:ext uri="{FF2B5EF4-FFF2-40B4-BE49-F238E27FC236}">
                      <a16:creationId xmlns:a16="http://schemas.microsoft.com/office/drawing/2014/main" id="{40BB6099-2BA2-116F-68AB-0042AC4A474D}"/>
                    </a:ext>
                  </a:extLst>
                </p:cNvPr>
                <p:cNvSpPr/>
                <p:nvPr userDrawn="1"/>
              </p:nvSpPr>
              <p:spPr>
                <a:xfrm flipV="1">
                  <a:off x="9952583" y="5264129"/>
                  <a:ext cx="1395194" cy="450695"/>
                </a:xfrm>
                <a:prstGeom prst="rect">
                  <a:avLst/>
                </a:prstGeom>
                <a:solidFill>
                  <a:srgbClr val="A598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5" name="Rektangel 121">
                  <a:extLst>
                    <a:ext uri="{FF2B5EF4-FFF2-40B4-BE49-F238E27FC236}">
                      <a16:creationId xmlns:a16="http://schemas.microsoft.com/office/drawing/2014/main" id="{3BC7D1CD-5458-1174-4596-CD2C35F524B0}"/>
                    </a:ext>
                  </a:extLst>
                </p:cNvPr>
                <p:cNvSpPr/>
                <p:nvPr userDrawn="1"/>
              </p:nvSpPr>
              <p:spPr>
                <a:xfrm flipV="1">
                  <a:off x="9952583" y="5885913"/>
                  <a:ext cx="1395194" cy="450695"/>
                </a:xfrm>
                <a:prstGeom prst="rect">
                  <a:avLst/>
                </a:prstGeom>
                <a:solidFill>
                  <a:srgbClr val="7B7B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6" name="Rektangel 123">
                  <a:extLst>
                    <a:ext uri="{FF2B5EF4-FFF2-40B4-BE49-F238E27FC236}">
                      <a16:creationId xmlns:a16="http://schemas.microsoft.com/office/drawing/2014/main" id="{7DB298DE-4E7F-ABB0-F3AF-1ED1D5E82982}"/>
                    </a:ext>
                  </a:extLst>
                </p:cNvPr>
                <p:cNvSpPr/>
                <p:nvPr userDrawn="1"/>
              </p:nvSpPr>
              <p:spPr>
                <a:xfrm flipV="1">
                  <a:off x="9952583" y="6507695"/>
                  <a:ext cx="1395194" cy="450695"/>
                </a:xfrm>
                <a:prstGeom prst="rect">
                  <a:avLst/>
                </a:prstGeom>
                <a:solidFill>
                  <a:srgbClr val="7270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7" name="Rektangel 125">
                  <a:extLst>
                    <a:ext uri="{FF2B5EF4-FFF2-40B4-BE49-F238E27FC236}">
                      <a16:creationId xmlns:a16="http://schemas.microsoft.com/office/drawing/2014/main" id="{AC07847C-06F3-421F-1272-C92736B16F2B}"/>
                    </a:ext>
                  </a:extLst>
                </p:cNvPr>
                <p:cNvSpPr/>
                <p:nvPr userDrawn="1"/>
              </p:nvSpPr>
              <p:spPr>
                <a:xfrm flipV="1">
                  <a:off x="9952583" y="7129479"/>
                  <a:ext cx="1395194" cy="450695"/>
                </a:xfrm>
                <a:prstGeom prst="rect">
                  <a:avLst/>
                </a:prstGeom>
                <a:solidFill>
                  <a:srgbClr val="8A6C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8" name="Rektangel 127">
                  <a:extLst>
                    <a:ext uri="{FF2B5EF4-FFF2-40B4-BE49-F238E27FC236}">
                      <a16:creationId xmlns:a16="http://schemas.microsoft.com/office/drawing/2014/main" id="{419FA073-D900-C6E3-D263-8B32E28C7750}"/>
                    </a:ext>
                  </a:extLst>
                </p:cNvPr>
                <p:cNvSpPr/>
                <p:nvPr userDrawn="1"/>
              </p:nvSpPr>
              <p:spPr>
                <a:xfrm flipV="1">
                  <a:off x="9952583" y="7751262"/>
                  <a:ext cx="1395194" cy="450695"/>
                </a:xfrm>
                <a:prstGeom prst="rect">
                  <a:avLst/>
                </a:prstGeom>
                <a:solidFill>
                  <a:srgbClr val="BC7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9" name="Rektangel 129">
                  <a:extLst>
                    <a:ext uri="{FF2B5EF4-FFF2-40B4-BE49-F238E27FC236}">
                      <a16:creationId xmlns:a16="http://schemas.microsoft.com/office/drawing/2014/main" id="{AC2ACA4F-5588-B0AC-303D-60887B3F1D52}"/>
                    </a:ext>
                  </a:extLst>
                </p:cNvPr>
                <p:cNvSpPr/>
                <p:nvPr userDrawn="1"/>
              </p:nvSpPr>
              <p:spPr>
                <a:xfrm flipV="1">
                  <a:off x="9952583" y="8373044"/>
                  <a:ext cx="1395194" cy="450695"/>
                </a:xfrm>
                <a:prstGeom prst="rect">
                  <a:avLst/>
                </a:prstGeom>
                <a:solidFill>
                  <a:srgbClr val="996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0" name="Rektangel 131">
                  <a:extLst>
                    <a:ext uri="{FF2B5EF4-FFF2-40B4-BE49-F238E27FC236}">
                      <a16:creationId xmlns:a16="http://schemas.microsoft.com/office/drawing/2014/main" id="{7CD3076A-CA9C-545A-9851-6ACC29A4C422}"/>
                    </a:ext>
                  </a:extLst>
                </p:cNvPr>
                <p:cNvSpPr/>
                <p:nvPr userDrawn="1"/>
              </p:nvSpPr>
              <p:spPr>
                <a:xfrm flipV="1">
                  <a:off x="9952583" y="8994828"/>
                  <a:ext cx="1395194" cy="450695"/>
                </a:xfrm>
                <a:prstGeom prst="rect">
                  <a:avLst/>
                </a:prstGeom>
                <a:solidFill>
                  <a:srgbClr val="B717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1" name="Rektangel 133">
                  <a:extLst>
                    <a:ext uri="{FF2B5EF4-FFF2-40B4-BE49-F238E27FC236}">
                      <a16:creationId xmlns:a16="http://schemas.microsoft.com/office/drawing/2014/main" id="{862D7F6A-80E7-8382-13FF-AF261D1059AD}"/>
                    </a:ext>
                  </a:extLst>
                </p:cNvPr>
                <p:cNvSpPr/>
                <p:nvPr userDrawn="1"/>
              </p:nvSpPr>
              <p:spPr>
                <a:xfrm flipV="1">
                  <a:off x="9952583" y="9616606"/>
                  <a:ext cx="1395194" cy="450695"/>
                </a:xfrm>
                <a:prstGeom prst="rect">
                  <a:avLst/>
                </a:prstGeom>
                <a:solidFill>
                  <a:srgbClr val="5A2E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3" name="Rektangel 133">
                  <a:extLst>
                    <a:ext uri="{FF2B5EF4-FFF2-40B4-BE49-F238E27FC236}">
                      <a16:creationId xmlns:a16="http://schemas.microsoft.com/office/drawing/2014/main" id="{8DB8F965-6CBA-CA78-6293-F26A590B7899}"/>
                    </a:ext>
                  </a:extLst>
                </p:cNvPr>
                <p:cNvSpPr/>
                <p:nvPr userDrawn="1"/>
              </p:nvSpPr>
              <p:spPr>
                <a:xfrm flipV="1">
                  <a:off x="9952583" y="10236538"/>
                  <a:ext cx="1395194" cy="450695"/>
                </a:xfrm>
                <a:prstGeom prst="rect">
                  <a:avLst/>
                </a:prstGeom>
                <a:solidFill>
                  <a:srgbClr val="414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grpSp>
        </p:grpSp>
      </p:grpSp>
      <p:sp>
        <p:nvSpPr>
          <p:cNvPr id="40" name="TekstSylinder 105">
            <a:extLst>
              <a:ext uri="{FF2B5EF4-FFF2-40B4-BE49-F238E27FC236}">
                <a16:creationId xmlns:a16="http://schemas.microsoft.com/office/drawing/2014/main" id="{CCA92A62-A9D0-F505-8BF0-BA3E3C108B1D}"/>
              </a:ext>
            </a:extLst>
          </p:cNvPr>
          <p:cNvSpPr txBox="1"/>
          <p:nvPr/>
        </p:nvSpPr>
        <p:spPr>
          <a:xfrm>
            <a:off x="8828360" y="97046"/>
            <a:ext cx="1661969" cy="276999"/>
          </a:xfrm>
          <a:prstGeom prst="rect">
            <a:avLst/>
          </a:prstGeom>
          <a:noFill/>
        </p:spPr>
        <p:txBody>
          <a:bodyPr wrap="square" rtlCol="0">
            <a:spAutoFit/>
          </a:bodyPr>
          <a:lstStyle/>
          <a:p>
            <a:pPr algn="ctr"/>
            <a:r>
              <a:rPr lang="nb-NO" sz="1200" b="1" dirty="0">
                <a:latin typeface="Nunito Sans Normal" pitchFamily="2" charset="77"/>
              </a:rPr>
              <a:t>Bakgrunnsfarge</a:t>
            </a:r>
            <a:endParaRPr lang="nb-NO" sz="800" b="1" dirty="0">
              <a:latin typeface="Nunito Sans Normal" pitchFamily="2" charset="77"/>
            </a:endParaRPr>
          </a:p>
        </p:txBody>
      </p:sp>
      <p:sp>
        <p:nvSpPr>
          <p:cNvPr id="84" name="TekstSylinder 105">
            <a:extLst>
              <a:ext uri="{FF2B5EF4-FFF2-40B4-BE49-F238E27FC236}">
                <a16:creationId xmlns:a16="http://schemas.microsoft.com/office/drawing/2014/main" id="{BB418D3C-CBA3-FF0B-112B-5C699E10EB55}"/>
              </a:ext>
            </a:extLst>
          </p:cNvPr>
          <p:cNvSpPr txBox="1"/>
          <p:nvPr/>
        </p:nvSpPr>
        <p:spPr>
          <a:xfrm>
            <a:off x="7247551" y="97046"/>
            <a:ext cx="1661969" cy="276999"/>
          </a:xfrm>
          <a:prstGeom prst="rect">
            <a:avLst/>
          </a:prstGeom>
          <a:noFill/>
        </p:spPr>
        <p:txBody>
          <a:bodyPr wrap="square" rtlCol="0">
            <a:spAutoFit/>
          </a:bodyPr>
          <a:lstStyle/>
          <a:p>
            <a:pPr algn="ctr"/>
            <a:r>
              <a:rPr lang="nb-NO" sz="1200" b="1" dirty="0">
                <a:latin typeface="Nunito Sans Normal" pitchFamily="2" charset="77"/>
              </a:rPr>
              <a:t>Hovedfarge</a:t>
            </a:r>
            <a:endParaRPr lang="nb-NO" sz="800" b="1" dirty="0">
              <a:latin typeface="Nunito Sans Normal" pitchFamily="2" charset="77"/>
            </a:endParaRPr>
          </a:p>
        </p:txBody>
      </p:sp>
      <p:grpSp>
        <p:nvGrpSpPr>
          <p:cNvPr id="22" name="Group 21">
            <a:extLst>
              <a:ext uri="{FF2B5EF4-FFF2-40B4-BE49-F238E27FC236}">
                <a16:creationId xmlns:a16="http://schemas.microsoft.com/office/drawing/2014/main" id="{4CBCF74A-9BB8-F323-2F80-9FC61981ADE0}"/>
              </a:ext>
            </a:extLst>
          </p:cNvPr>
          <p:cNvGrpSpPr>
            <a:grpSpLocks noChangeAspect="1"/>
          </p:cNvGrpSpPr>
          <p:nvPr/>
        </p:nvGrpSpPr>
        <p:grpSpPr>
          <a:xfrm>
            <a:off x="5265595" y="7022600"/>
            <a:ext cx="1079643" cy="1080000"/>
            <a:chOff x="512763" y="3801565"/>
            <a:chExt cx="2727899" cy="2727897"/>
          </a:xfrm>
        </p:grpSpPr>
        <p:sp>
          <p:nvSpPr>
            <p:cNvPr id="38" name="Freeform 31">
              <a:extLst>
                <a:ext uri="{FF2B5EF4-FFF2-40B4-BE49-F238E27FC236}">
                  <a16:creationId xmlns:a16="http://schemas.microsoft.com/office/drawing/2014/main" id="{C7BE2C19-C5C2-20C5-3D64-9B2B714B67A2}"/>
                </a:ext>
                <a:ext uri="{C183D7F6-B498-43B3-948B-1728B52AA6E4}">
                  <adec:decorative xmlns:adec="http://schemas.microsoft.com/office/drawing/2017/decorative" val="1"/>
                </a:ext>
              </a:extLst>
            </p:cNvPr>
            <p:cNvSpPr/>
            <p:nvPr/>
          </p:nvSpPr>
          <p:spPr>
            <a:xfrm rot="10800000">
              <a:off x="512763" y="5165513"/>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009B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sp>
          <p:nvSpPr>
            <p:cNvPr id="41" name="Oval 40">
              <a:extLst>
                <a:ext uri="{FF2B5EF4-FFF2-40B4-BE49-F238E27FC236}">
                  <a16:creationId xmlns:a16="http://schemas.microsoft.com/office/drawing/2014/main" id="{EFA0474C-2A93-71E0-30DC-359502CBA3EF}"/>
                </a:ext>
              </a:extLst>
            </p:cNvPr>
            <p:cNvSpPr/>
            <p:nvPr/>
          </p:nvSpPr>
          <p:spPr>
            <a:xfrm>
              <a:off x="1876713" y="5165513"/>
              <a:ext cx="1363949" cy="1363949"/>
            </a:xfrm>
            <a:prstGeom prst="ellipse">
              <a:avLst/>
            </a:prstGeom>
            <a:solidFill>
              <a:srgbClr val="414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2" name="Freeform 32">
              <a:extLst>
                <a:ext uri="{FF2B5EF4-FFF2-40B4-BE49-F238E27FC236}">
                  <a16:creationId xmlns:a16="http://schemas.microsoft.com/office/drawing/2014/main" id="{2E29762C-B2F1-42E4-7B14-1A8E0B67FF93}"/>
                </a:ext>
                <a:ext uri="{C183D7F6-B498-43B3-948B-1728B52AA6E4}">
                  <adec:decorative xmlns:adec="http://schemas.microsoft.com/office/drawing/2017/decorative" val="1"/>
                </a:ext>
              </a:extLst>
            </p:cNvPr>
            <p:cNvSpPr/>
            <p:nvPr/>
          </p:nvSpPr>
          <p:spPr>
            <a:xfrm rot="16200000">
              <a:off x="1876712" y="3801565"/>
              <a:ext cx="1363949" cy="1363949"/>
            </a:xfrm>
            <a:custGeom>
              <a:avLst/>
              <a:gdLst>
                <a:gd name="connsiteX0" fmla="*/ 0 w 2743016"/>
                <a:gd name="connsiteY0" fmla="*/ 0 h 2739577"/>
                <a:gd name="connsiteX1" fmla="*/ 2729036 w 2743016"/>
                <a:gd name="connsiteY1" fmla="*/ 2462724 h 2739577"/>
                <a:gd name="connsiteX2" fmla="*/ 2743016 w 2743016"/>
                <a:gd name="connsiteY2" fmla="*/ 2739577 h 2739577"/>
                <a:gd name="connsiteX3" fmla="*/ 0 w 2743016"/>
                <a:gd name="connsiteY3" fmla="*/ 2739577 h 2739577"/>
              </a:gdLst>
              <a:ahLst/>
              <a:cxnLst>
                <a:cxn ang="0">
                  <a:pos x="connsiteX0" y="connsiteY0"/>
                </a:cxn>
                <a:cxn ang="0">
                  <a:pos x="connsiteX1" y="connsiteY1"/>
                </a:cxn>
                <a:cxn ang="0">
                  <a:pos x="connsiteX2" y="connsiteY2"/>
                </a:cxn>
                <a:cxn ang="0">
                  <a:pos x="connsiteX3" y="connsiteY3"/>
                </a:cxn>
              </a:cxnLst>
              <a:rect l="l" t="t" r="r" b="b"/>
              <a:pathLst>
                <a:path w="2743016" h="2739577">
                  <a:moveTo>
                    <a:pt x="0" y="0"/>
                  </a:moveTo>
                  <a:cubicBezTo>
                    <a:pt x="1420337" y="0"/>
                    <a:pt x="2588558" y="1079448"/>
                    <a:pt x="2729036" y="2462724"/>
                  </a:cubicBezTo>
                  <a:lnTo>
                    <a:pt x="2743016" y="2739577"/>
                  </a:lnTo>
                  <a:lnTo>
                    <a:pt x="0" y="2739577"/>
                  </a:lnTo>
                  <a:close/>
                </a:path>
              </a:pathLst>
            </a:custGeom>
            <a:solidFill>
              <a:srgbClr val="009B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O" sz="1801" dirty="0"/>
            </a:p>
          </p:txBody>
        </p:sp>
      </p:grpSp>
    </p:spTree>
    <p:extLst>
      <p:ext uri="{BB962C8B-B14F-4D97-AF65-F5344CB8AC3E}">
        <p14:creationId xmlns:p14="http://schemas.microsoft.com/office/powerpoint/2010/main" val="2079340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08261-6C26-E225-1137-CA88784EB508}"/>
              </a:ext>
            </a:extLst>
          </p:cNvPr>
          <p:cNvSpPr>
            <a:spLocks noGrp="1"/>
          </p:cNvSpPr>
          <p:nvPr>
            <p:ph type="title"/>
          </p:nvPr>
        </p:nvSpPr>
        <p:spPr/>
        <p:txBody>
          <a:bodyPr/>
          <a:lstStyle/>
          <a:p>
            <a:r>
              <a:rPr lang="nb-NO" dirty="0"/>
              <a:t>Medium tekst 32 </a:t>
            </a:r>
            <a:r>
              <a:rPr lang="nb-NO" dirty="0" err="1"/>
              <a:t>pt</a:t>
            </a:r>
            <a:r>
              <a:rPr lang="nb-NO" dirty="0"/>
              <a:t> normal. Oppsettet har i utgangspunktet ikke grafikk, men du kan sette inn grafikk eller en </a:t>
            </a:r>
            <a:r>
              <a:rPr lang="nb-NO" dirty="0" err="1"/>
              <a:t>emojie</a:t>
            </a:r>
            <a:r>
              <a:rPr lang="nb-NO" dirty="0"/>
              <a:t> hvis du ønsker. </a:t>
            </a:r>
          </a:p>
        </p:txBody>
      </p:sp>
      <p:pic>
        <p:nvPicPr>
          <p:cNvPr id="3" name="Picture 2" descr="A yellow smiley face with red cheeks and black background&#10;&#10;AI-generated content may be incorrect.">
            <a:extLst>
              <a:ext uri="{FF2B5EF4-FFF2-40B4-BE49-F238E27FC236}">
                <a16:creationId xmlns:a16="http://schemas.microsoft.com/office/drawing/2014/main" id="{641A17D0-2B61-ED8E-6664-73A9A14AD67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07876" y="6259598"/>
            <a:ext cx="1605258" cy="1605258"/>
          </a:xfrm>
          <a:prstGeom prst="rect">
            <a:avLst/>
          </a:prstGeom>
        </p:spPr>
      </p:pic>
    </p:spTree>
    <p:extLst>
      <p:ext uri="{BB962C8B-B14F-4D97-AF65-F5344CB8AC3E}">
        <p14:creationId xmlns:p14="http://schemas.microsoft.com/office/powerpoint/2010/main" val="17726079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D8C67-A35D-8D6F-A3F1-B7743134254C}"/>
              </a:ext>
            </a:extLst>
          </p:cNvPr>
          <p:cNvSpPr>
            <a:spLocks noGrp="1"/>
          </p:cNvSpPr>
          <p:nvPr>
            <p:ph type="title"/>
          </p:nvPr>
        </p:nvSpPr>
        <p:spPr/>
        <p:txBody>
          <a:bodyPr/>
          <a:lstStyle/>
          <a:p>
            <a:r>
              <a:rPr lang="nb-NO" dirty="0"/>
              <a:t>Tekst og bilder</a:t>
            </a:r>
          </a:p>
        </p:txBody>
      </p:sp>
    </p:spTree>
    <p:extLst>
      <p:ext uri="{BB962C8B-B14F-4D97-AF65-F5344CB8AC3E}">
        <p14:creationId xmlns:p14="http://schemas.microsoft.com/office/powerpoint/2010/main" val="3243705554"/>
      </p:ext>
    </p:extLst>
  </p:cSld>
  <p:clrMapOvr>
    <a:masterClrMapping/>
  </p:clrMapOvr>
</p:sld>
</file>

<file path=ppt/theme/theme1.xml><?xml version="1.0" encoding="utf-8"?>
<a:theme xmlns:a="http://schemas.openxmlformats.org/drawingml/2006/main" name="Fargetema Korn/Plomme">
  <a:themeElements>
    <a:clrScheme name="Telemark fylkeskommune bark-blåveis">
      <a:dk1>
        <a:srgbClr val="000000"/>
      </a:dk1>
      <a:lt1>
        <a:srgbClr val="FFFFFF"/>
      </a:lt1>
      <a:dk2>
        <a:srgbClr val="996954"/>
      </a:dk2>
      <a:lt2>
        <a:srgbClr val="414681"/>
      </a:lt2>
      <a:accent1>
        <a:srgbClr val="005462"/>
      </a:accent1>
      <a:accent2>
        <a:srgbClr val="B7173D"/>
      </a:accent2>
      <a:accent3>
        <a:srgbClr val="8A6C3E"/>
      </a:accent3>
      <a:accent4>
        <a:srgbClr val="1F9562"/>
      </a:accent4>
      <a:accent5>
        <a:srgbClr val="5A2E61"/>
      </a:accent5>
      <a:accent6>
        <a:srgbClr val="009BC2"/>
      </a:accent6>
      <a:hlink>
        <a:srgbClr val="005462"/>
      </a:hlink>
      <a:folHlink>
        <a:srgbClr val="5A2E6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Vann">
      <a:srgbClr val="005260"/>
    </a:custClr>
    <a:custClr name="Hav">
      <a:srgbClr val="1C6C6C"/>
    </a:custClr>
    <a:custClr name="Fjord">
      <a:srgbClr val="14828C"/>
    </a:custClr>
    <a:custClr name="Himmel">
      <a:srgbClr val="009BC2"/>
    </a:custClr>
    <a:custClr name="Gress">
      <a:srgbClr val="1F9562"/>
    </a:custClr>
    <a:custClr name="Gran">
      <a:srgbClr val="2F7542"/>
    </a:custClr>
    <a:custClr name="Korn">
      <a:srgbClr val="A5983A"/>
    </a:custClr>
    <a:custClr name="Stein">
      <a:srgbClr val="7B7B7A"/>
    </a:custClr>
    <a:custClr name="Berg">
      <a:srgbClr val="727062"/>
    </a:custClr>
    <a:custClr name="Strand">
      <a:srgbClr val="8A6C3E"/>
    </a:custClr>
    <a:custClr name="Siv">
      <a:srgbClr val="BC7726"/>
    </a:custClr>
    <a:custClr name="Bark">
      <a:srgbClr val="996954"/>
    </a:custClr>
    <a:custClr name="Nype">
      <a:srgbClr val="B7173D"/>
    </a:custClr>
    <a:custClr name="Plomme">
      <a:srgbClr val="5A2E61"/>
    </a:custClr>
    <a:custClr name="Blåveis">
      <a:srgbClr val="414681"/>
    </a:custClr>
  </a:custClrLst>
  <a:extLst>
    <a:ext uri="{05A4C25C-085E-4340-85A3-A5531E510DB2}">
      <thm15:themeFamily xmlns:thm15="http://schemas.microsoft.com/office/thememl/2012/main" name="Telemark former ferdig bokmål" id="{F657B0BD-653D-46E4-9606-11EA3AEBB0AB}" vid="{937F7B0D-F124-423C-B45E-1FCCD579C20F}"/>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argetema Siv/Nype">
  <a:themeElements>
    <a:clrScheme name="Telemark fylkeskommune bark-blåveis">
      <a:dk1>
        <a:srgbClr val="000000"/>
      </a:dk1>
      <a:lt1>
        <a:srgbClr val="FFFFFF"/>
      </a:lt1>
      <a:dk2>
        <a:srgbClr val="996954"/>
      </a:dk2>
      <a:lt2>
        <a:srgbClr val="414681"/>
      </a:lt2>
      <a:accent1>
        <a:srgbClr val="005462"/>
      </a:accent1>
      <a:accent2>
        <a:srgbClr val="B7173D"/>
      </a:accent2>
      <a:accent3>
        <a:srgbClr val="8A6C3E"/>
      </a:accent3>
      <a:accent4>
        <a:srgbClr val="1F9562"/>
      </a:accent4>
      <a:accent5>
        <a:srgbClr val="5A2E61"/>
      </a:accent5>
      <a:accent6>
        <a:srgbClr val="009BC2"/>
      </a:accent6>
      <a:hlink>
        <a:srgbClr val="005462"/>
      </a:hlink>
      <a:folHlink>
        <a:srgbClr val="5A2E6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Vann">
      <a:srgbClr val="005260"/>
    </a:custClr>
    <a:custClr name="Hav">
      <a:srgbClr val="1C6C6C"/>
    </a:custClr>
    <a:custClr name="Fjord">
      <a:srgbClr val="14828C"/>
    </a:custClr>
    <a:custClr name="Himmel">
      <a:srgbClr val="009BC2"/>
    </a:custClr>
    <a:custClr name="Gress">
      <a:srgbClr val="1F9562"/>
    </a:custClr>
    <a:custClr name="Gran">
      <a:srgbClr val="2F7542"/>
    </a:custClr>
    <a:custClr name="Korn">
      <a:srgbClr val="A5983A"/>
    </a:custClr>
    <a:custClr name="Stein">
      <a:srgbClr val="7B7B7A"/>
    </a:custClr>
    <a:custClr name="Berg">
      <a:srgbClr val="727062"/>
    </a:custClr>
    <a:custClr name="Strand">
      <a:srgbClr val="8A6C3E"/>
    </a:custClr>
    <a:custClr name="Siv">
      <a:srgbClr val="BC7726"/>
    </a:custClr>
    <a:custClr name="Bark">
      <a:srgbClr val="996954"/>
    </a:custClr>
    <a:custClr name="Nype">
      <a:srgbClr val="B7173D"/>
    </a:custClr>
    <a:custClr name="Plomme">
      <a:srgbClr val="5A2E61"/>
    </a:custClr>
    <a:custClr name="Blåveis">
      <a:srgbClr val="414681"/>
    </a:custClr>
  </a:custClrLst>
  <a:extLst>
    <a:ext uri="{05A4C25C-085E-4340-85A3-A5531E510DB2}">
      <thm15:themeFamily xmlns:thm15="http://schemas.microsoft.com/office/thememl/2012/main" name="Telemark former ferdig bokmål" id="{F657B0BD-653D-46E4-9606-11EA3AEBB0AB}" vid="{937F7B0D-F124-423C-B45E-1FCCD579C20F}"/>
    </a:ext>
  </a:extLst>
</a:theme>
</file>

<file path=ppt/theme/theme3.xml><?xml version="1.0" encoding="utf-8"?>
<a:theme xmlns:a="http://schemas.openxmlformats.org/drawingml/2006/main" name="Fargetema Hav/Korn">
  <a:themeElements>
    <a:clrScheme name="Telemark fylkeskommune bark-blåveis">
      <a:dk1>
        <a:srgbClr val="000000"/>
      </a:dk1>
      <a:lt1>
        <a:srgbClr val="FFFFFF"/>
      </a:lt1>
      <a:dk2>
        <a:srgbClr val="996954"/>
      </a:dk2>
      <a:lt2>
        <a:srgbClr val="414681"/>
      </a:lt2>
      <a:accent1>
        <a:srgbClr val="005462"/>
      </a:accent1>
      <a:accent2>
        <a:srgbClr val="B7173D"/>
      </a:accent2>
      <a:accent3>
        <a:srgbClr val="8A6C3E"/>
      </a:accent3>
      <a:accent4>
        <a:srgbClr val="1F9562"/>
      </a:accent4>
      <a:accent5>
        <a:srgbClr val="5A2E61"/>
      </a:accent5>
      <a:accent6>
        <a:srgbClr val="009BC2"/>
      </a:accent6>
      <a:hlink>
        <a:srgbClr val="005462"/>
      </a:hlink>
      <a:folHlink>
        <a:srgbClr val="5A2E6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Vann">
      <a:srgbClr val="005260"/>
    </a:custClr>
    <a:custClr name="Hav">
      <a:srgbClr val="1C6C6C"/>
    </a:custClr>
    <a:custClr name="Fjord">
      <a:srgbClr val="14828C"/>
    </a:custClr>
    <a:custClr name="Himmel">
      <a:srgbClr val="009BC2"/>
    </a:custClr>
    <a:custClr name="Gress">
      <a:srgbClr val="1F9562"/>
    </a:custClr>
    <a:custClr name="Gran">
      <a:srgbClr val="2F7542"/>
    </a:custClr>
    <a:custClr name="Korn">
      <a:srgbClr val="A5983A"/>
    </a:custClr>
    <a:custClr name="Stein">
      <a:srgbClr val="7B7B7A"/>
    </a:custClr>
    <a:custClr name="Berg">
      <a:srgbClr val="727062"/>
    </a:custClr>
    <a:custClr name="Strand">
      <a:srgbClr val="8A6C3E"/>
    </a:custClr>
    <a:custClr name="Siv">
      <a:srgbClr val="BC7726"/>
    </a:custClr>
    <a:custClr name="Bark">
      <a:srgbClr val="996954"/>
    </a:custClr>
    <a:custClr name="Nype">
      <a:srgbClr val="B7173D"/>
    </a:custClr>
    <a:custClr name="Plomme">
      <a:srgbClr val="5A2E61"/>
    </a:custClr>
    <a:custClr name="Blåveis">
      <a:srgbClr val="414681"/>
    </a:custClr>
  </a:custClrLst>
  <a:extLst>
    <a:ext uri="{05A4C25C-085E-4340-85A3-A5531E510DB2}">
      <thm15:themeFamily xmlns:thm15="http://schemas.microsoft.com/office/thememl/2012/main" name="Telemark former ferdig bokmål" id="{F657B0BD-653D-46E4-9606-11EA3AEBB0AB}" vid="{937F7B0D-F124-423C-B45E-1FCCD579C20F}"/>
    </a:ext>
  </a:extLst>
</a:theme>
</file>

<file path=ppt/theme/theme4.xml><?xml version="1.0" encoding="utf-8"?>
<a:theme xmlns:a="http://schemas.openxmlformats.org/drawingml/2006/main" name="Fargetema Strand/Bark">
  <a:themeElements>
    <a:clrScheme name="Telemark fylkeskommune bark-blåveis">
      <a:dk1>
        <a:srgbClr val="000000"/>
      </a:dk1>
      <a:lt1>
        <a:srgbClr val="FFFFFF"/>
      </a:lt1>
      <a:dk2>
        <a:srgbClr val="996954"/>
      </a:dk2>
      <a:lt2>
        <a:srgbClr val="414681"/>
      </a:lt2>
      <a:accent1>
        <a:srgbClr val="005462"/>
      </a:accent1>
      <a:accent2>
        <a:srgbClr val="B7173D"/>
      </a:accent2>
      <a:accent3>
        <a:srgbClr val="8A6C3E"/>
      </a:accent3>
      <a:accent4>
        <a:srgbClr val="1F9562"/>
      </a:accent4>
      <a:accent5>
        <a:srgbClr val="5A2E61"/>
      </a:accent5>
      <a:accent6>
        <a:srgbClr val="009BC2"/>
      </a:accent6>
      <a:hlink>
        <a:srgbClr val="005462"/>
      </a:hlink>
      <a:folHlink>
        <a:srgbClr val="5A2E6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Vann">
      <a:srgbClr val="005260"/>
    </a:custClr>
    <a:custClr name="Hav">
      <a:srgbClr val="1C6C6C"/>
    </a:custClr>
    <a:custClr name="Fjord">
      <a:srgbClr val="14828C"/>
    </a:custClr>
    <a:custClr name="Himmel">
      <a:srgbClr val="009BC2"/>
    </a:custClr>
    <a:custClr name="Gress">
      <a:srgbClr val="1F9562"/>
    </a:custClr>
    <a:custClr name="Gran">
      <a:srgbClr val="2F7542"/>
    </a:custClr>
    <a:custClr name="Korn">
      <a:srgbClr val="A5983A"/>
    </a:custClr>
    <a:custClr name="Stein">
      <a:srgbClr val="7B7B7A"/>
    </a:custClr>
    <a:custClr name="Berg">
      <a:srgbClr val="727062"/>
    </a:custClr>
    <a:custClr name="Strand">
      <a:srgbClr val="8A6C3E"/>
    </a:custClr>
    <a:custClr name="Siv">
      <a:srgbClr val="BC7726"/>
    </a:custClr>
    <a:custClr name="Bark">
      <a:srgbClr val="996954"/>
    </a:custClr>
    <a:custClr name="Nype">
      <a:srgbClr val="B7173D"/>
    </a:custClr>
    <a:custClr name="Plomme">
      <a:srgbClr val="5A2E61"/>
    </a:custClr>
    <a:custClr name="Blåveis">
      <a:srgbClr val="414681"/>
    </a:custClr>
  </a:custClrLst>
  <a:extLst>
    <a:ext uri="{05A4C25C-085E-4340-85A3-A5531E510DB2}">
      <thm15:themeFamily xmlns:thm15="http://schemas.microsoft.com/office/thememl/2012/main" name="Telemark former ferdig bokmål" id="{F657B0BD-653D-46E4-9606-11EA3AEBB0AB}" vid="{937F7B0D-F124-423C-B45E-1FCCD579C20F}"/>
    </a:ext>
  </a:extLst>
</a:theme>
</file>

<file path=ppt/theme/theme5.xml><?xml version="1.0" encoding="utf-8"?>
<a:theme xmlns:a="http://schemas.openxmlformats.org/drawingml/2006/main" name="Fargetema Plomme/Bark">
  <a:themeElements>
    <a:clrScheme name="Telemark fylkeskommune bark-blåveis">
      <a:dk1>
        <a:srgbClr val="000000"/>
      </a:dk1>
      <a:lt1>
        <a:srgbClr val="FFFFFF"/>
      </a:lt1>
      <a:dk2>
        <a:srgbClr val="996954"/>
      </a:dk2>
      <a:lt2>
        <a:srgbClr val="414681"/>
      </a:lt2>
      <a:accent1>
        <a:srgbClr val="005462"/>
      </a:accent1>
      <a:accent2>
        <a:srgbClr val="B7173D"/>
      </a:accent2>
      <a:accent3>
        <a:srgbClr val="8A6C3E"/>
      </a:accent3>
      <a:accent4>
        <a:srgbClr val="1F9562"/>
      </a:accent4>
      <a:accent5>
        <a:srgbClr val="5A2E61"/>
      </a:accent5>
      <a:accent6>
        <a:srgbClr val="009BC2"/>
      </a:accent6>
      <a:hlink>
        <a:srgbClr val="005462"/>
      </a:hlink>
      <a:folHlink>
        <a:srgbClr val="5A2E6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Vann">
      <a:srgbClr val="005260"/>
    </a:custClr>
    <a:custClr name="Hav">
      <a:srgbClr val="1C6C6C"/>
    </a:custClr>
    <a:custClr name="Fjord">
      <a:srgbClr val="14828C"/>
    </a:custClr>
    <a:custClr name="Himmel">
      <a:srgbClr val="009BC2"/>
    </a:custClr>
    <a:custClr name="Gress">
      <a:srgbClr val="1F9562"/>
    </a:custClr>
    <a:custClr name="Gran">
      <a:srgbClr val="2F7542"/>
    </a:custClr>
    <a:custClr name="Korn">
      <a:srgbClr val="A5983A"/>
    </a:custClr>
    <a:custClr name="Stein">
      <a:srgbClr val="7B7B7A"/>
    </a:custClr>
    <a:custClr name="Berg">
      <a:srgbClr val="727062"/>
    </a:custClr>
    <a:custClr name="Strand">
      <a:srgbClr val="8A6C3E"/>
    </a:custClr>
    <a:custClr name="Siv">
      <a:srgbClr val="BC7726"/>
    </a:custClr>
    <a:custClr name="Bark">
      <a:srgbClr val="996954"/>
    </a:custClr>
    <a:custClr name="Nype">
      <a:srgbClr val="B7173D"/>
    </a:custClr>
    <a:custClr name="Plomme">
      <a:srgbClr val="5A2E61"/>
    </a:custClr>
    <a:custClr name="Blåveis">
      <a:srgbClr val="414681"/>
    </a:custClr>
  </a:custClrLst>
  <a:extLst>
    <a:ext uri="{05A4C25C-085E-4340-85A3-A5531E510DB2}">
      <thm15:themeFamily xmlns:thm15="http://schemas.microsoft.com/office/thememl/2012/main" name="Telemark former ferdig bokmål" id="{F657B0BD-653D-46E4-9606-11EA3AEBB0AB}" vid="{937F7B0D-F124-423C-B45E-1FCCD579C20F}"/>
    </a:ext>
  </a:extLst>
</a:theme>
</file>

<file path=ppt/theme/theme6.xml><?xml version="1.0" encoding="utf-8"?>
<a:theme xmlns:a="http://schemas.openxmlformats.org/drawingml/2006/main" name="Fargetema Gress/Hav">
  <a:themeElements>
    <a:clrScheme name="Telemark fylkeskommune bark-blåveis">
      <a:dk1>
        <a:srgbClr val="000000"/>
      </a:dk1>
      <a:lt1>
        <a:srgbClr val="FFFFFF"/>
      </a:lt1>
      <a:dk2>
        <a:srgbClr val="996954"/>
      </a:dk2>
      <a:lt2>
        <a:srgbClr val="414681"/>
      </a:lt2>
      <a:accent1>
        <a:srgbClr val="005462"/>
      </a:accent1>
      <a:accent2>
        <a:srgbClr val="B7173D"/>
      </a:accent2>
      <a:accent3>
        <a:srgbClr val="8A6C3E"/>
      </a:accent3>
      <a:accent4>
        <a:srgbClr val="1F9562"/>
      </a:accent4>
      <a:accent5>
        <a:srgbClr val="5A2E61"/>
      </a:accent5>
      <a:accent6>
        <a:srgbClr val="009BC2"/>
      </a:accent6>
      <a:hlink>
        <a:srgbClr val="005462"/>
      </a:hlink>
      <a:folHlink>
        <a:srgbClr val="5A2E6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Vann">
      <a:srgbClr val="005260"/>
    </a:custClr>
    <a:custClr name="Hav">
      <a:srgbClr val="1C6C6C"/>
    </a:custClr>
    <a:custClr name="Fjord">
      <a:srgbClr val="14828C"/>
    </a:custClr>
    <a:custClr name="Himmel">
      <a:srgbClr val="009BC2"/>
    </a:custClr>
    <a:custClr name="Gress">
      <a:srgbClr val="1F9562"/>
    </a:custClr>
    <a:custClr name="Gran">
      <a:srgbClr val="2F7542"/>
    </a:custClr>
    <a:custClr name="Korn">
      <a:srgbClr val="A5983A"/>
    </a:custClr>
    <a:custClr name="Stein">
      <a:srgbClr val="7B7B7A"/>
    </a:custClr>
    <a:custClr name="Berg">
      <a:srgbClr val="727062"/>
    </a:custClr>
    <a:custClr name="Strand">
      <a:srgbClr val="8A6C3E"/>
    </a:custClr>
    <a:custClr name="Siv">
      <a:srgbClr val="BC7726"/>
    </a:custClr>
    <a:custClr name="Bark">
      <a:srgbClr val="996954"/>
    </a:custClr>
    <a:custClr name="Nype">
      <a:srgbClr val="B7173D"/>
    </a:custClr>
    <a:custClr name="Plomme">
      <a:srgbClr val="5A2E61"/>
    </a:custClr>
    <a:custClr name="Blåveis">
      <a:srgbClr val="414681"/>
    </a:custClr>
  </a:custClrLst>
  <a:extLst>
    <a:ext uri="{05A4C25C-085E-4340-85A3-A5531E510DB2}">
      <thm15:themeFamily xmlns:thm15="http://schemas.microsoft.com/office/thememl/2012/main" name="Telemark former ferdig bokmål" id="{F657B0BD-653D-46E4-9606-11EA3AEBB0AB}" vid="{937F7B0D-F124-423C-B45E-1FCCD579C20F}"/>
    </a:ext>
  </a:extLst>
</a:theme>
</file>

<file path=ppt/theme/theme7.xml><?xml version="1.0" encoding="utf-8"?>
<a:theme xmlns:a="http://schemas.openxmlformats.org/drawingml/2006/main" name="Fargetema Blåveis/Himmel">
  <a:themeElements>
    <a:clrScheme name="Telemark fylkeskommune bark-blåveis">
      <a:dk1>
        <a:srgbClr val="000000"/>
      </a:dk1>
      <a:lt1>
        <a:srgbClr val="FFFFFF"/>
      </a:lt1>
      <a:dk2>
        <a:srgbClr val="996954"/>
      </a:dk2>
      <a:lt2>
        <a:srgbClr val="414681"/>
      </a:lt2>
      <a:accent1>
        <a:srgbClr val="005462"/>
      </a:accent1>
      <a:accent2>
        <a:srgbClr val="B7173D"/>
      </a:accent2>
      <a:accent3>
        <a:srgbClr val="8A6C3E"/>
      </a:accent3>
      <a:accent4>
        <a:srgbClr val="1F9562"/>
      </a:accent4>
      <a:accent5>
        <a:srgbClr val="5A2E61"/>
      </a:accent5>
      <a:accent6>
        <a:srgbClr val="009BC2"/>
      </a:accent6>
      <a:hlink>
        <a:srgbClr val="005462"/>
      </a:hlink>
      <a:folHlink>
        <a:srgbClr val="5A2E6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Vann">
      <a:srgbClr val="005260"/>
    </a:custClr>
    <a:custClr name="Hav">
      <a:srgbClr val="1C6C6C"/>
    </a:custClr>
    <a:custClr name="Fjord">
      <a:srgbClr val="14828C"/>
    </a:custClr>
    <a:custClr name="Himmel">
      <a:srgbClr val="009BC2"/>
    </a:custClr>
    <a:custClr name="Gress">
      <a:srgbClr val="1F9562"/>
    </a:custClr>
    <a:custClr name="Gran">
      <a:srgbClr val="2F7542"/>
    </a:custClr>
    <a:custClr name="Korn">
      <a:srgbClr val="A5983A"/>
    </a:custClr>
    <a:custClr name="Stein">
      <a:srgbClr val="7B7B7A"/>
    </a:custClr>
    <a:custClr name="Berg">
      <a:srgbClr val="727062"/>
    </a:custClr>
    <a:custClr name="Strand">
      <a:srgbClr val="8A6C3E"/>
    </a:custClr>
    <a:custClr name="Siv">
      <a:srgbClr val="BC7726"/>
    </a:custClr>
    <a:custClr name="Bark">
      <a:srgbClr val="996954"/>
    </a:custClr>
    <a:custClr name="Nype">
      <a:srgbClr val="B7173D"/>
    </a:custClr>
    <a:custClr name="Plomme">
      <a:srgbClr val="5A2E61"/>
    </a:custClr>
    <a:custClr name="Blåveis">
      <a:srgbClr val="414681"/>
    </a:custClr>
  </a:custClrLst>
  <a:extLst>
    <a:ext uri="{05A4C25C-085E-4340-85A3-A5531E510DB2}">
      <thm15:themeFamily xmlns:thm15="http://schemas.microsoft.com/office/thememl/2012/main" name="Telemark former ferdig bokmål" id="{F657B0BD-653D-46E4-9606-11EA3AEBB0AB}" vid="{937F7B0D-F124-423C-B45E-1FCCD579C20F}"/>
    </a:ext>
  </a:extLst>
</a:theme>
</file>

<file path=ppt/theme/theme8.xml><?xml version="1.0" encoding="utf-8"?>
<a:theme xmlns:a="http://schemas.openxmlformats.org/drawingml/2006/main" name="Logoavslutninger med url">
  <a:themeElements>
    <a:clrScheme name="Telemark fylkeskommune bark-blåveis">
      <a:dk1>
        <a:srgbClr val="000000"/>
      </a:dk1>
      <a:lt1>
        <a:srgbClr val="FFFFFF"/>
      </a:lt1>
      <a:dk2>
        <a:srgbClr val="996954"/>
      </a:dk2>
      <a:lt2>
        <a:srgbClr val="414681"/>
      </a:lt2>
      <a:accent1>
        <a:srgbClr val="005462"/>
      </a:accent1>
      <a:accent2>
        <a:srgbClr val="B7173D"/>
      </a:accent2>
      <a:accent3>
        <a:srgbClr val="8A6C3E"/>
      </a:accent3>
      <a:accent4>
        <a:srgbClr val="1F9562"/>
      </a:accent4>
      <a:accent5>
        <a:srgbClr val="5A2E61"/>
      </a:accent5>
      <a:accent6>
        <a:srgbClr val="009BC2"/>
      </a:accent6>
      <a:hlink>
        <a:srgbClr val="005462"/>
      </a:hlink>
      <a:folHlink>
        <a:srgbClr val="5A2E6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Vann">
      <a:srgbClr val="005260"/>
    </a:custClr>
    <a:custClr name="Hav">
      <a:srgbClr val="1C6C6C"/>
    </a:custClr>
    <a:custClr name="Fjord">
      <a:srgbClr val="14828C"/>
    </a:custClr>
    <a:custClr name="Himmel">
      <a:srgbClr val="009BC2"/>
    </a:custClr>
    <a:custClr name="Gress">
      <a:srgbClr val="1F9562"/>
    </a:custClr>
    <a:custClr name="Gran">
      <a:srgbClr val="2F7542"/>
    </a:custClr>
    <a:custClr name="Korn">
      <a:srgbClr val="A5983A"/>
    </a:custClr>
    <a:custClr name="Stein">
      <a:srgbClr val="7B7B7A"/>
    </a:custClr>
    <a:custClr name="Berg">
      <a:srgbClr val="727062"/>
    </a:custClr>
    <a:custClr name="Strand">
      <a:srgbClr val="8A6C3E"/>
    </a:custClr>
    <a:custClr name="Siv">
      <a:srgbClr val="BC7726"/>
    </a:custClr>
    <a:custClr name="Bark">
      <a:srgbClr val="996954"/>
    </a:custClr>
    <a:custClr name="Nype">
      <a:srgbClr val="B7173D"/>
    </a:custClr>
    <a:custClr name="Plomme">
      <a:srgbClr val="5A2E61"/>
    </a:custClr>
    <a:custClr name="Blåveis">
      <a:srgbClr val="414681"/>
    </a:custClr>
  </a:custClrLst>
  <a:extLst>
    <a:ext uri="{05A4C25C-085E-4340-85A3-A5531E510DB2}">
      <thm15:themeFamily xmlns:thm15="http://schemas.microsoft.com/office/thememl/2012/main" name="Telemark former ferdig bokmål" id="{F657B0BD-653D-46E4-9606-11EA3AEBB0AB}" vid="{937F7B0D-F124-423C-B45E-1FCCD579C20F}"/>
    </a:ext>
  </a:extLst>
</a:theme>
</file>

<file path=ppt/theme/theme9.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61062A7DCAE7446961C851270680532" ma:contentTypeVersion="4" ma:contentTypeDescription="Create a new document." ma:contentTypeScope="" ma:versionID="5d30b89f70d501cf86212700bf143f07">
  <xsd:schema xmlns:xsd="http://www.w3.org/2001/XMLSchema" xmlns:xs="http://www.w3.org/2001/XMLSchema" xmlns:p="http://schemas.microsoft.com/office/2006/metadata/properties" xmlns:ns2="e46f360b-a0e2-4f47-ad99-e111007b2a05" targetNamespace="http://schemas.microsoft.com/office/2006/metadata/properties" ma:root="true" ma:fieldsID="7a8301c071f8c23ced7281af91396349" ns2:_="">
    <xsd:import namespace="e46f360b-a0e2-4f47-ad99-e111007b2a05"/>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46f360b-a0e2-4f47-ad99-e111007b2a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0283E90-7280-4BBD-B70B-57711B2EB290}">
  <ds:schemaRefs>
    <ds:schemaRef ds:uri="http://schemas.microsoft.com/sharepoint/v3/contenttype/forms"/>
  </ds:schemaRefs>
</ds:datastoreItem>
</file>

<file path=customXml/itemProps2.xml><?xml version="1.0" encoding="utf-8"?>
<ds:datastoreItem xmlns:ds="http://schemas.openxmlformats.org/officeDocument/2006/customXml" ds:itemID="{1993058C-EF85-43C0-B00E-F014716CC1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46f360b-a0e2-4f47-ad99-e111007b2a0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071F3F6-CC7F-477D-B56D-39BC45ECBCB8}">
  <ds:schemaRefs>
    <ds:schemaRef ds:uri="http://schemas.microsoft.com/office/2006/metadata/properties"/>
    <ds:schemaRef ds:uri="http://purl.org/dc/dcmitype/"/>
    <ds:schemaRef ds:uri="http://schemas.openxmlformats.org/package/2006/metadata/core-properties"/>
    <ds:schemaRef ds:uri="http://schemas.microsoft.com/office/infopath/2007/PartnerControls"/>
    <ds:schemaRef ds:uri="http://www.w3.org/XML/1998/namespace"/>
    <ds:schemaRef ds:uri="http://schemas.microsoft.com/office/2006/documentManagement/types"/>
    <ds:schemaRef ds:uri="http://purl.org/dc/elements/1.1/"/>
    <ds:schemaRef ds:uri="http://purl.org/dc/terms/"/>
    <ds:schemaRef ds:uri="e46f360b-a0e2-4f47-ad99-e111007b2a05"/>
  </ds:schemaRefs>
</ds:datastoreItem>
</file>

<file path=docProps/app.xml><?xml version="1.0" encoding="utf-8"?>
<Properties xmlns="http://schemas.openxmlformats.org/officeDocument/2006/extended-properties" xmlns:vt="http://schemas.openxmlformats.org/officeDocument/2006/docPropsVTypes">
  <Template>Blåveis</Template>
  <TotalTime>14575</TotalTime>
  <Words>2730</Words>
  <Application>Microsoft Macintosh PowerPoint</Application>
  <PresentationFormat>Custom</PresentationFormat>
  <Paragraphs>186</Paragraphs>
  <Slides>68</Slides>
  <Notes>9</Notes>
  <HiddenSlides>13</HiddenSlides>
  <MMClips>0</MMClips>
  <ScaleCrop>false</ScaleCrop>
  <HeadingPairs>
    <vt:vector size="6" baseType="variant">
      <vt:variant>
        <vt:lpstr>Fonts Used</vt:lpstr>
      </vt:variant>
      <vt:variant>
        <vt:i4>7</vt:i4>
      </vt:variant>
      <vt:variant>
        <vt:lpstr>Theme</vt:lpstr>
      </vt:variant>
      <vt:variant>
        <vt:i4>8</vt:i4>
      </vt:variant>
      <vt:variant>
        <vt:lpstr>Slide Titles</vt:lpstr>
      </vt:variant>
      <vt:variant>
        <vt:i4>68</vt:i4>
      </vt:variant>
    </vt:vector>
  </HeadingPairs>
  <TitlesOfParts>
    <vt:vector size="83" baseType="lpstr">
      <vt:lpstr>Arial</vt:lpstr>
      <vt:lpstr>Calibri</vt:lpstr>
      <vt:lpstr>Nunito</vt:lpstr>
      <vt:lpstr>Nunito Sans</vt:lpstr>
      <vt:lpstr>Nunito Sans Normal</vt:lpstr>
      <vt:lpstr>WordVisi_MSFontService</vt:lpstr>
      <vt:lpstr>WordVisiCarriageReturn_MSFontService</vt:lpstr>
      <vt:lpstr>Fargetema Korn/Plomme</vt:lpstr>
      <vt:lpstr>Fargetema Siv/Nype</vt:lpstr>
      <vt:lpstr>Fargetema Hav/Korn</vt:lpstr>
      <vt:lpstr>Fargetema Strand/Bark</vt:lpstr>
      <vt:lpstr>Fargetema Plomme/Bark</vt:lpstr>
      <vt:lpstr>Fargetema Gress/Hav</vt:lpstr>
      <vt:lpstr>Fargetema Blåveis/Himmel</vt:lpstr>
      <vt:lpstr>Logoavslutninger med url</vt:lpstr>
      <vt:lpstr>Les meg før du starter</vt:lpstr>
      <vt:lpstr>Eksempler på bruk av alle oppsett i SoMe-mal for PowerPoint 4:5-format</vt:lpstr>
      <vt:lpstr>Tekstsider</vt:lpstr>
      <vt:lpstr>Stor tekst 42 pt fet på lys farget bakgrunn</vt:lpstr>
      <vt:lpstr>Stor tekst 42 pt fet på lys farget bakgrunn</vt:lpstr>
      <vt:lpstr>Stor tekst 42 pt fet på lys farget bakgrunn</vt:lpstr>
      <vt:lpstr>Stor tekst 42 pt fet. Oppsettet har i utgangspunktet ikke grafikk, men sett det inn hvis du ønsker.</vt:lpstr>
      <vt:lpstr>Medium tekst 32 pt normal. Oppsettet har i utgangspunktet ikke grafikk, men du kan sette inn grafikk eller en emojie hvis du ønsker. </vt:lpstr>
      <vt:lpstr>Tekst og bilder</vt:lpstr>
      <vt:lpstr>Halvsides bilde og medium tekst i 32 pt fet. Ikke legg inn for mye tekst, fordel heller innholdet over flere lysbilder.</vt:lpstr>
      <vt:lpstr>Større plass til bilde,  tekst på maks 3 linjer,  her med emojie som «pynt».</vt:lpstr>
      <vt:lpstr>Bilde i kvartsirkel, tekst på maks 3 linjer, her med  grafikk som «pynt».</vt:lpstr>
      <vt:lpstr>Heldekkende bilder med tekst eller supring</vt:lpstr>
      <vt:lpstr>Tekst i svart på lys bakgrunn. Juster bredde og plassering av tekstboksen slik at du oppnår god kontrast. Se tips til venstre for lysbildet.</vt:lpstr>
      <vt:lpstr>Tekstboks har hvitt fyll  og 40 % gjennomsiktighet.</vt:lpstr>
      <vt:lpstr>Tekst i hvitt på mørk bakgrunn. Se tips til venstre for lysbildet.</vt:lpstr>
      <vt:lpstr>Tekstboks har svart fyll  og 40 % gjennomsiktighet.</vt:lpstr>
      <vt:lpstr>PowerPoint Presentation</vt:lpstr>
      <vt:lpstr>Navn Navnesen Elev Skien videregående skole</vt:lpstr>
      <vt:lpstr>Sider med plass til ikon i sirkel</vt:lpstr>
      <vt:lpstr>PowerPoint Presentation</vt:lpstr>
      <vt:lpstr>PowerPoint Presentation</vt:lpstr>
      <vt:lpstr>Tekst og ikon for å understøtte et budskap. Plasser ikonsirkelen der det passer best over bildemotivet.</vt:lpstr>
      <vt:lpstr>Tekst og ikon for å understøtte et budskap. Plasser ikonsirkelen der det passer best over bildemotivet.</vt:lpstr>
      <vt:lpstr>PowerPoint Presentation</vt:lpstr>
      <vt:lpstr>Kort, 30 pt fet tekst  midtstilt under et ikon</vt:lpstr>
      <vt:lpstr>Sitatsider</vt:lpstr>
      <vt:lpstr>Sitater bør ikke være lange. Se heller om du kan dele det opp over  to sider. Legg gjerne inn grafikk som «pynt».</vt:lpstr>
      <vt:lpstr>Sitater bør ikke være lange. Se heller om du kan dele det opp over  to eller flere sider.</vt:lpstr>
      <vt:lpstr>Kort sitat med 2/3-bilde, tekst på maks to linjer.</vt:lpstr>
      <vt:lpstr>Sitater bør ikke være lange. Se heller om du kan dele det opp over  to eller flere sider.</vt:lpstr>
      <vt:lpstr>7 fargetemaer</vt:lpstr>
      <vt:lpstr>Blåveis/Himmel</vt:lpstr>
      <vt:lpstr>Korn/Plomme</vt:lpstr>
      <vt:lpstr>Siv/Nype</vt:lpstr>
      <vt:lpstr>Hav/Korn</vt:lpstr>
      <vt:lpstr>Strand/Bark</vt:lpstr>
      <vt:lpstr>Plomme/Bark</vt:lpstr>
      <vt:lpstr>Gress/Hav</vt:lpstr>
      <vt:lpstr>Avslutningssider med logo og nettadresse</vt:lpstr>
      <vt:lpstr>PowerPoint Presentation</vt:lpstr>
      <vt:lpstr>En kort avsluttende  tekst ved behov</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Ekstra grafikk  og emojies</vt:lpstr>
      <vt:lpstr>Ekstra grafikk</vt:lpstr>
      <vt:lpstr>Emojies</vt:lpstr>
      <vt:lpstr>Om denne malen</vt:lpstr>
      <vt:lpstr>Lysbildeoppsett i malen</vt:lpstr>
      <vt:lpstr>Tekst</vt:lpstr>
      <vt:lpstr>Tekst over et bilde</vt:lpstr>
      <vt:lpstr>Bilder 1</vt:lpstr>
      <vt:lpstr>Bilder 2</vt:lpstr>
      <vt:lpstr>Sette inn ikoner</vt:lpstr>
      <vt:lpstr>Fylkesvåpen på bildesider</vt:lpstr>
      <vt:lpstr>Gjenbruk av lysbilder</vt:lpstr>
      <vt:lpstr>Lagre lysbilder som bilder</vt:lpstr>
      <vt:lpstr>Bildekarusell på LinkedIn</vt:lpstr>
      <vt:lpstr>Eksportere til video</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Lene Sjølie</dc:creator>
  <cp:keywords/>
  <dc:description/>
  <cp:lastModifiedBy>Lene Sjølie</cp:lastModifiedBy>
  <cp:revision>6</cp:revision>
  <cp:lastPrinted>2025-07-31T07:46:41Z</cp:lastPrinted>
  <dcterms:created xsi:type="dcterms:W3CDTF">2025-03-27T10:34:18Z</dcterms:created>
  <dcterms:modified xsi:type="dcterms:W3CDTF">2025-07-31T07:48:08Z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0x010100361062A7DCAE7446961C851270680532</vt:lpwstr>
  </property>
  <property fmtid="{D5CDD505-2E9C-101B-9397-08002B2CF9AE}" pid="3" name="Order">
    <vt:r8>205500</vt:r8>
  </property>
  <property fmtid="{D5CDD505-2E9C-101B-9397-08002B2CF9AE}" pid="4" name="xd_Signature">
    <vt:bool>false</vt:bool>
  </property>
  <property fmtid="{D5CDD505-2E9C-101B-9397-08002B2CF9AE}" pid="5" name="xd_ProgID">
    <vt:lpwstr/>
  </property>
  <property fmtid="{D5CDD505-2E9C-101B-9397-08002B2CF9AE}" pid="6" name="TriggerFlowInfo">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ies>
</file>